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diagrams/drawing2.xml" ContentType="application/vnd.ms-office.drawingml.diagramDrawing+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diagrams/colors2.xml" ContentType="application/vnd.openxmlformats-officedocument.drawingml.diagramColors+xml"/>
  <Override PartName="/ppt/notesSlides/notesSlide1.xml" ContentType="application/vnd.openxmlformats-officedocument.presentationml.notesSlide+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diagrams/layout2.xml" ContentType="application/vnd.openxmlformats-officedocument.drawingml.diagramLayout+xml"/>
  <Override PartName="/ppt/diagrams/data3.xml" ContentType="application/vnd.openxmlformats-officedocument.drawingml.diagramData+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4"/>
  </p:notesMasterIdLst>
  <p:sldIdLst>
    <p:sldId id="256" r:id="rId5"/>
    <p:sldId id="257" r:id="rId6"/>
    <p:sldId id="258" r:id="rId7"/>
    <p:sldId id="259" r:id="rId8"/>
    <p:sldId id="260" r:id="rId9"/>
    <p:sldId id="261" r:id="rId10"/>
    <p:sldId id="262" r:id="rId11"/>
    <p:sldId id="263" r:id="rId12"/>
    <p:sldId id="264" r:id="rId13"/>
    <p:sldId id="265" r:id="rId14"/>
    <p:sldId id="266" r:id="rId15"/>
    <p:sldId id="269" r:id="rId16"/>
    <p:sldId id="267" r:id="rId17"/>
    <p:sldId id="270" r:id="rId18"/>
    <p:sldId id="271" r:id="rId19"/>
    <p:sldId id="272" r:id="rId20"/>
    <p:sldId id="273" r:id="rId21"/>
    <p:sldId id="274" r:id="rId22"/>
    <p:sldId id="280" r:id="rId23"/>
    <p:sldId id="281" r:id="rId24"/>
    <p:sldId id="275" r:id="rId25"/>
    <p:sldId id="282" r:id="rId26"/>
    <p:sldId id="276" r:id="rId27"/>
    <p:sldId id="283" r:id="rId28"/>
    <p:sldId id="284" r:id="rId29"/>
    <p:sldId id="285" r:id="rId30"/>
    <p:sldId id="277" r:id="rId31"/>
    <p:sldId id="286" r:id="rId32"/>
    <p:sldId id="287" r:id="rId33"/>
    <p:sldId id="288" r:id="rId34"/>
    <p:sldId id="289" r:id="rId35"/>
    <p:sldId id="290" r:id="rId36"/>
    <p:sldId id="291" r:id="rId37"/>
    <p:sldId id="292" r:id="rId38"/>
    <p:sldId id="293" r:id="rId39"/>
    <p:sldId id="294" r:id="rId40"/>
    <p:sldId id="295" r:id="rId41"/>
    <p:sldId id="278" r:id="rId42"/>
    <p:sldId id="301" r:id="rId43"/>
    <p:sldId id="302" r:id="rId44"/>
    <p:sldId id="279" r:id="rId45"/>
    <p:sldId id="296" r:id="rId46"/>
    <p:sldId id="303" r:id="rId47"/>
    <p:sldId id="304" r:id="rId48"/>
    <p:sldId id="305" r:id="rId49"/>
    <p:sldId id="306" r:id="rId50"/>
    <p:sldId id="307" r:id="rId51"/>
    <p:sldId id="308" r:id="rId52"/>
    <p:sldId id="300"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CC"/>
  </p:clrMru>
</p:presentationPr>
</file>

<file path=ppt/tableStyles.xml><?xml version="1.0" encoding="utf-8"?>
<a:tblStyleLst xmlns:a="http://schemas.openxmlformats.org/drawingml/2006/main" def="{5C22544A-7EE6-4342-B048-85BDC9FD1C3A}">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57" d="100"/>
          <a:sy n="57" d="100"/>
        </p:scale>
        <p:origin x="-876" y="-35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E74D0E-3C49-4D3E-BDAB-F96C779D68A3}" type="doc">
      <dgm:prSet loTypeId="urn:microsoft.com/office/officeart/2005/8/layout/hierarchy4" loCatId="hierarchy" qsTypeId="urn:microsoft.com/office/officeart/2005/8/quickstyle/simple3" qsCatId="simple" csTypeId="urn:microsoft.com/office/officeart/2005/8/colors/accent3_5" csCatId="accent3" phldr="1"/>
      <dgm:spPr/>
      <dgm:t>
        <a:bodyPr/>
        <a:lstStyle/>
        <a:p>
          <a:endParaRPr lang="en-US"/>
        </a:p>
      </dgm:t>
    </dgm:pt>
    <dgm:pt modelId="{3C2CBEFE-55B5-48E4-9E2F-D0B00F326BB9}">
      <dgm:prSet phldrT="[Text]" custT="1"/>
      <dgm:spPr>
        <a:solidFill>
          <a:srgbClr val="00B0F0"/>
        </a:solidFill>
        <a:ln w="38100">
          <a:solidFill>
            <a:srgbClr val="FF33CC"/>
          </a:solidFill>
        </a:ln>
      </dgm:spPr>
      <dgm:t>
        <a:bodyPr/>
        <a:lstStyle/>
        <a:p>
          <a:pPr algn="ctr"/>
          <a:r>
            <a:rPr lang="fa-IR" sz="2000">
              <a:cs typeface="B Nazanin" pitchFamily="2" charset="-78"/>
            </a:rPr>
            <a:t>بررسي وضعيت مركز از نظر تعداد و سالم بودن تجهيزات مورد نياز</a:t>
          </a:r>
          <a:endParaRPr lang="en-US" sz="2000">
            <a:cs typeface="B Nazanin" pitchFamily="2" charset="-78"/>
          </a:endParaRPr>
        </a:p>
      </dgm:t>
    </dgm:pt>
    <dgm:pt modelId="{93CD4A2E-512D-4845-BA11-119A6DA2EF4E}" type="parTrans" cxnId="{B38274EC-C6F2-4C15-B0ED-D47CF4992577}">
      <dgm:prSet/>
      <dgm:spPr/>
      <dgm:t>
        <a:bodyPr/>
        <a:lstStyle/>
        <a:p>
          <a:pPr algn="ctr"/>
          <a:endParaRPr lang="en-US" sz="2000"/>
        </a:p>
      </dgm:t>
    </dgm:pt>
    <dgm:pt modelId="{E886851A-BA52-4E94-9EFF-28152FDB66E7}" type="sibTrans" cxnId="{B38274EC-C6F2-4C15-B0ED-D47CF4992577}">
      <dgm:prSet/>
      <dgm:spPr/>
      <dgm:t>
        <a:bodyPr/>
        <a:lstStyle/>
        <a:p>
          <a:pPr algn="ctr"/>
          <a:endParaRPr lang="en-US" sz="2000"/>
        </a:p>
      </dgm:t>
    </dgm:pt>
    <dgm:pt modelId="{CB4D6BAF-CB2F-49A2-8839-A824C2FBB301}">
      <dgm:prSet phldrT="[Text]" custT="1"/>
      <dgm:spPr>
        <a:solidFill>
          <a:srgbClr val="00B0F0"/>
        </a:solidFill>
        <a:ln w="38100">
          <a:solidFill>
            <a:srgbClr val="FF33CC"/>
          </a:solidFill>
        </a:ln>
      </dgm:spPr>
      <dgm:t>
        <a:bodyPr/>
        <a:lstStyle/>
        <a:p>
          <a:pPr algn="ctr"/>
          <a:r>
            <a:rPr lang="fa-IR" sz="2400" dirty="0">
              <a:cs typeface="B Nazanin" pitchFamily="2" charset="-78"/>
            </a:rPr>
            <a:t>استانداردهاي تجهيزات و لوازم برقرار نيست</a:t>
          </a:r>
          <a:endParaRPr lang="en-US" sz="2400" dirty="0"/>
        </a:p>
      </dgm:t>
    </dgm:pt>
    <dgm:pt modelId="{B321EFCC-6FBD-4A1C-BE7C-61BD81DE9985}" type="parTrans" cxnId="{1D896B8F-FE32-47DD-8FA0-743DDEBB995F}">
      <dgm:prSet/>
      <dgm:spPr/>
      <dgm:t>
        <a:bodyPr/>
        <a:lstStyle/>
        <a:p>
          <a:pPr algn="ctr"/>
          <a:endParaRPr lang="en-US" sz="2000"/>
        </a:p>
      </dgm:t>
    </dgm:pt>
    <dgm:pt modelId="{02D4174E-18EE-4499-93FB-D1F2FF44A85F}" type="sibTrans" cxnId="{1D896B8F-FE32-47DD-8FA0-743DDEBB995F}">
      <dgm:prSet/>
      <dgm:spPr/>
      <dgm:t>
        <a:bodyPr/>
        <a:lstStyle/>
        <a:p>
          <a:pPr algn="ctr"/>
          <a:endParaRPr lang="en-US" sz="2000"/>
        </a:p>
      </dgm:t>
    </dgm:pt>
    <dgm:pt modelId="{1D98C17C-172D-4B12-9E8C-3C368E608C23}">
      <dgm:prSet phldrT="[Text]" custT="1"/>
      <dgm:spPr>
        <a:solidFill>
          <a:srgbClr val="00B0F0"/>
        </a:solidFill>
        <a:ln w="38100">
          <a:solidFill>
            <a:srgbClr val="FF33CC"/>
          </a:solidFill>
        </a:ln>
      </dgm:spPr>
      <dgm:t>
        <a:bodyPr/>
        <a:lstStyle/>
        <a:p>
          <a:pPr algn="ctr"/>
          <a:r>
            <a:rPr lang="fa-IR" sz="1800">
              <a:cs typeface="B Nazanin" pitchFamily="2" charset="-78"/>
            </a:rPr>
            <a:t>وسايل نياز به تعمير دارند</a:t>
          </a:r>
          <a:endParaRPr lang="en-US" sz="1800">
            <a:cs typeface="B Nazanin" pitchFamily="2" charset="-78"/>
          </a:endParaRPr>
        </a:p>
      </dgm:t>
    </dgm:pt>
    <dgm:pt modelId="{80855B92-A078-4A9B-B6C4-60A7DD33B0C5}" type="parTrans" cxnId="{4623060C-ECA8-45E5-8E4F-046116EB2578}">
      <dgm:prSet/>
      <dgm:spPr/>
      <dgm:t>
        <a:bodyPr/>
        <a:lstStyle/>
        <a:p>
          <a:pPr algn="ctr"/>
          <a:endParaRPr lang="en-US" sz="2000"/>
        </a:p>
      </dgm:t>
    </dgm:pt>
    <dgm:pt modelId="{46C0DCD5-E748-45A7-A4A8-FB2273B6E3B6}" type="sibTrans" cxnId="{4623060C-ECA8-45E5-8E4F-046116EB2578}">
      <dgm:prSet/>
      <dgm:spPr/>
      <dgm:t>
        <a:bodyPr/>
        <a:lstStyle/>
        <a:p>
          <a:pPr algn="ctr"/>
          <a:endParaRPr lang="en-US" sz="2000"/>
        </a:p>
      </dgm:t>
    </dgm:pt>
    <dgm:pt modelId="{C3E66B7C-8473-415B-BD74-21DC6D091D8C}">
      <dgm:prSet phldrT="[Text]" custT="1"/>
      <dgm:spPr>
        <a:solidFill>
          <a:srgbClr val="00B0F0"/>
        </a:solidFill>
        <a:ln w="38100">
          <a:solidFill>
            <a:srgbClr val="FF33CC"/>
          </a:solidFill>
        </a:ln>
      </dgm:spPr>
      <dgm:t>
        <a:bodyPr/>
        <a:lstStyle/>
        <a:p>
          <a:pPr algn="ctr" rtl="1"/>
          <a:r>
            <a:rPr lang="fa-IR" sz="1800">
              <a:cs typeface="B Nazanin" pitchFamily="2" charset="-78"/>
            </a:rPr>
            <a:t>لوازم و تجهيزات بايد خريداري شوند/ از انبار تحويل گرفته شوند</a:t>
          </a:r>
          <a:endParaRPr lang="en-US" sz="1800">
            <a:cs typeface="B Nazanin" pitchFamily="2" charset="-78"/>
          </a:endParaRPr>
        </a:p>
      </dgm:t>
    </dgm:pt>
    <dgm:pt modelId="{4C6989F1-7346-483B-84C7-A9F8B71CCB7E}" type="parTrans" cxnId="{E6C3A3DF-BCD5-43F7-A17C-639F114A673F}">
      <dgm:prSet/>
      <dgm:spPr/>
      <dgm:t>
        <a:bodyPr/>
        <a:lstStyle/>
        <a:p>
          <a:pPr algn="ctr"/>
          <a:endParaRPr lang="en-US" sz="2000"/>
        </a:p>
      </dgm:t>
    </dgm:pt>
    <dgm:pt modelId="{9E19BC57-AE7B-43DF-BB34-B49E61B988B1}" type="sibTrans" cxnId="{E6C3A3DF-BCD5-43F7-A17C-639F114A673F}">
      <dgm:prSet/>
      <dgm:spPr/>
      <dgm:t>
        <a:bodyPr/>
        <a:lstStyle/>
        <a:p>
          <a:pPr algn="ctr"/>
          <a:endParaRPr lang="en-US" sz="2000"/>
        </a:p>
      </dgm:t>
    </dgm:pt>
    <dgm:pt modelId="{CB246DD8-871F-4600-BC68-7A9631EC0B40}">
      <dgm:prSet phldrT="[Text]" custT="1"/>
      <dgm:spPr>
        <a:solidFill>
          <a:srgbClr val="00B0F0"/>
        </a:solidFill>
        <a:ln w="38100">
          <a:solidFill>
            <a:srgbClr val="FF33CC"/>
          </a:solidFill>
        </a:ln>
      </dgm:spPr>
      <dgm:t>
        <a:bodyPr/>
        <a:lstStyle/>
        <a:p>
          <a:pPr algn="ctr"/>
          <a:r>
            <a:rPr lang="fa-IR" sz="2400" dirty="0">
              <a:cs typeface="B Nazanin" pitchFamily="2" charset="-78"/>
            </a:rPr>
            <a:t>استانداردهاي تجهيزات و لوازم برقرار است</a:t>
          </a:r>
          <a:endParaRPr lang="en-US" sz="2400" dirty="0">
            <a:cs typeface="B Nazanin" pitchFamily="2" charset="-78"/>
          </a:endParaRPr>
        </a:p>
      </dgm:t>
    </dgm:pt>
    <dgm:pt modelId="{18B0D807-7F74-4154-BBE8-2EC3F6133C45}" type="parTrans" cxnId="{5684F1F2-7F0C-4123-B07B-9CA83F9B0C18}">
      <dgm:prSet/>
      <dgm:spPr/>
      <dgm:t>
        <a:bodyPr/>
        <a:lstStyle/>
        <a:p>
          <a:pPr algn="ctr"/>
          <a:endParaRPr lang="en-US" sz="2000"/>
        </a:p>
      </dgm:t>
    </dgm:pt>
    <dgm:pt modelId="{A7A2ACE3-5B75-4321-A940-B2C810666874}" type="sibTrans" cxnId="{5684F1F2-7F0C-4123-B07B-9CA83F9B0C18}">
      <dgm:prSet/>
      <dgm:spPr/>
      <dgm:t>
        <a:bodyPr/>
        <a:lstStyle/>
        <a:p>
          <a:pPr algn="ctr"/>
          <a:endParaRPr lang="en-US" sz="2000"/>
        </a:p>
      </dgm:t>
    </dgm:pt>
    <dgm:pt modelId="{FBBEBDD5-C938-4617-87FC-55D54165618D}">
      <dgm:prSet phldrT="[Text]" custT="1"/>
      <dgm:spPr>
        <a:solidFill>
          <a:srgbClr val="00B0F0"/>
        </a:solidFill>
        <a:ln w="38100">
          <a:solidFill>
            <a:srgbClr val="FF33CC"/>
          </a:solidFill>
        </a:ln>
      </dgm:spPr>
      <dgm:t>
        <a:bodyPr/>
        <a:lstStyle/>
        <a:p>
          <a:pPr algn="ctr"/>
          <a:r>
            <a:rPr lang="fa-IR" sz="1800">
              <a:cs typeface="B Nazanin" pitchFamily="2" charset="-78"/>
            </a:rPr>
            <a:t>جهت حفظ و نگهداري وسايل و تجهيزات موجود، برنامه ريزي و اقدام كنيد.</a:t>
          </a:r>
          <a:endParaRPr lang="en-US" sz="1800">
            <a:cs typeface="B Nazanin" pitchFamily="2" charset="-78"/>
          </a:endParaRPr>
        </a:p>
      </dgm:t>
    </dgm:pt>
    <dgm:pt modelId="{EC22AC31-BEBD-4B39-9CBB-1075423D2B46}" type="parTrans" cxnId="{B8E7C7E6-E5C4-4F50-B3DE-F2735BEF28DC}">
      <dgm:prSet/>
      <dgm:spPr/>
      <dgm:t>
        <a:bodyPr/>
        <a:lstStyle/>
        <a:p>
          <a:pPr algn="ctr"/>
          <a:endParaRPr lang="en-US" sz="2000"/>
        </a:p>
      </dgm:t>
    </dgm:pt>
    <dgm:pt modelId="{88903ECA-E782-43C0-848E-D322FBD92555}" type="sibTrans" cxnId="{B8E7C7E6-E5C4-4F50-B3DE-F2735BEF28DC}">
      <dgm:prSet/>
      <dgm:spPr/>
      <dgm:t>
        <a:bodyPr/>
        <a:lstStyle/>
        <a:p>
          <a:pPr algn="ctr"/>
          <a:endParaRPr lang="en-US" sz="2000"/>
        </a:p>
      </dgm:t>
    </dgm:pt>
    <dgm:pt modelId="{108BE91C-30A7-4B2A-801A-A7C87FE48E2B}">
      <dgm:prSet custT="1"/>
      <dgm:spPr>
        <a:solidFill>
          <a:srgbClr val="00B0F0"/>
        </a:solidFill>
        <a:ln w="38100">
          <a:solidFill>
            <a:srgbClr val="FF33CC"/>
          </a:solidFill>
        </a:ln>
      </dgm:spPr>
      <dgm:t>
        <a:bodyPr/>
        <a:lstStyle/>
        <a:p>
          <a:pPr algn="ctr"/>
          <a:r>
            <a:rPr lang="fa-IR" sz="1400">
              <a:cs typeface="B Nazanin" pitchFamily="2" charset="-78"/>
            </a:rPr>
            <a:t>- تجهيزات فوق را جهت تعمير ارسال نماييد</a:t>
          </a:r>
        </a:p>
        <a:p>
          <a:pPr algn="ctr"/>
          <a:r>
            <a:rPr lang="fa-IR" sz="1400">
              <a:cs typeface="B Nazanin" pitchFamily="2" charset="-78"/>
            </a:rPr>
            <a:t>- مراحل تعميير و بازگرداندن وسايل به بخش را پيگيري نماييد</a:t>
          </a:r>
          <a:endParaRPr lang="en-US" sz="1400">
            <a:cs typeface="B Nazanin" pitchFamily="2" charset="-78"/>
          </a:endParaRPr>
        </a:p>
      </dgm:t>
    </dgm:pt>
    <dgm:pt modelId="{4C7BD463-4652-41EC-863A-4DD0C9AFB8C1}" type="parTrans" cxnId="{C56CA5EC-6E3D-4B71-85C2-D7FFCD44ED2C}">
      <dgm:prSet/>
      <dgm:spPr/>
      <dgm:t>
        <a:bodyPr/>
        <a:lstStyle/>
        <a:p>
          <a:pPr algn="ctr"/>
          <a:endParaRPr lang="en-US" sz="2000"/>
        </a:p>
      </dgm:t>
    </dgm:pt>
    <dgm:pt modelId="{7159A53E-EF94-435C-A46E-3D491951DD17}" type="sibTrans" cxnId="{C56CA5EC-6E3D-4B71-85C2-D7FFCD44ED2C}">
      <dgm:prSet/>
      <dgm:spPr/>
      <dgm:t>
        <a:bodyPr/>
        <a:lstStyle/>
        <a:p>
          <a:pPr algn="ctr"/>
          <a:endParaRPr lang="en-US" sz="2000"/>
        </a:p>
      </dgm:t>
    </dgm:pt>
    <dgm:pt modelId="{A1D3D99A-B2E8-4442-B67C-4A6AF5359712}">
      <dgm:prSet custT="1"/>
      <dgm:spPr>
        <a:solidFill>
          <a:srgbClr val="00B0F0"/>
        </a:solidFill>
        <a:ln w="38100">
          <a:solidFill>
            <a:srgbClr val="FF33CC"/>
          </a:solidFill>
        </a:ln>
      </dgm:spPr>
      <dgm:t>
        <a:bodyPr/>
        <a:lstStyle/>
        <a:p>
          <a:pPr algn="ctr" rtl="1"/>
          <a:r>
            <a:rPr lang="fa-IR" sz="1400">
              <a:cs typeface="B Nazanin" pitchFamily="2" charset="-78"/>
            </a:rPr>
            <a:t>- ليست لوازم و تجهيزات مورد نياز را به واحد ذيربط تسليم كنيد.</a:t>
          </a:r>
          <a:r>
            <a:rPr lang="fa-IR" sz="1400" baseline="30000">
              <a:cs typeface="B Nazanin" pitchFamily="2" charset="-78"/>
            </a:rPr>
            <a:t>(</a:t>
          </a:r>
          <a:r>
            <a:rPr lang="en-US" sz="1400" baseline="30000">
              <a:cs typeface="B Nazanin" pitchFamily="2" charset="-78"/>
            </a:rPr>
            <a:t>*</a:t>
          </a:r>
          <a:r>
            <a:rPr lang="fa-IR" sz="1400" baseline="30000">
              <a:cs typeface="B Nazanin" pitchFamily="2" charset="-78"/>
            </a:rPr>
            <a:t>)(</a:t>
          </a:r>
          <a:r>
            <a:rPr lang="en-US" sz="1400" baseline="30000">
              <a:cs typeface="B Nazanin" pitchFamily="2" charset="-78"/>
            </a:rPr>
            <a:t>**</a:t>
          </a:r>
          <a:r>
            <a:rPr lang="fa-IR" sz="1400" baseline="30000">
              <a:cs typeface="B Nazanin" pitchFamily="2" charset="-78"/>
            </a:rPr>
            <a:t>)</a:t>
          </a:r>
        </a:p>
        <a:p>
          <a:pPr algn="ctr" rtl="1"/>
          <a:r>
            <a:rPr lang="fa-IR" sz="1400">
              <a:cs typeface="B Nazanin" pitchFamily="2" charset="-78"/>
            </a:rPr>
            <a:t>- مراحل خريد و تحويل وسايل مذكور را به بخش پيگيري كنيد</a:t>
          </a:r>
          <a:endParaRPr lang="en-US" sz="1400">
            <a:cs typeface="B Nazanin" pitchFamily="2" charset="-78"/>
          </a:endParaRPr>
        </a:p>
      </dgm:t>
    </dgm:pt>
    <dgm:pt modelId="{1643D292-7385-4662-B4BE-2A9602305F19}" type="parTrans" cxnId="{9CE3B1F8-8C2E-4E06-A244-EF54198092CE}">
      <dgm:prSet/>
      <dgm:spPr/>
      <dgm:t>
        <a:bodyPr/>
        <a:lstStyle/>
        <a:p>
          <a:pPr algn="ctr"/>
          <a:endParaRPr lang="en-US" sz="2000"/>
        </a:p>
      </dgm:t>
    </dgm:pt>
    <dgm:pt modelId="{C6AEB301-0543-4E82-A030-EA8F8D57C4B3}" type="sibTrans" cxnId="{9CE3B1F8-8C2E-4E06-A244-EF54198092CE}">
      <dgm:prSet/>
      <dgm:spPr/>
      <dgm:t>
        <a:bodyPr/>
        <a:lstStyle/>
        <a:p>
          <a:pPr algn="ctr"/>
          <a:endParaRPr lang="en-US" sz="2000"/>
        </a:p>
      </dgm:t>
    </dgm:pt>
    <dgm:pt modelId="{9F38D369-9BF7-4712-92AB-BC9DA6BA0680}">
      <dgm:prSet custT="1"/>
      <dgm:spPr>
        <a:solidFill>
          <a:srgbClr val="00B0F0"/>
        </a:solidFill>
        <a:ln w="38100">
          <a:solidFill>
            <a:srgbClr val="FF33CC"/>
          </a:solidFill>
        </a:ln>
      </dgm:spPr>
      <dgm:t>
        <a:bodyPr/>
        <a:lstStyle/>
        <a:p>
          <a:pPr algn="ctr"/>
          <a:r>
            <a:rPr lang="fa-IR" sz="1400">
              <a:cs typeface="B Nazanin" pitchFamily="2" charset="-78"/>
            </a:rPr>
            <a:t>جهت حفظ و نگهداري وسايل و تجهيزات برنامه ريزي و اقدام كنيد</a:t>
          </a:r>
          <a:endParaRPr lang="en-US" sz="1400">
            <a:cs typeface="B Nazanin" pitchFamily="2" charset="-78"/>
          </a:endParaRPr>
        </a:p>
      </dgm:t>
    </dgm:pt>
    <dgm:pt modelId="{39BC3AE5-D108-41B3-AAFD-443BA36821DB}" type="parTrans" cxnId="{88EEFC49-691D-4C55-8A8D-FC97ECB36913}">
      <dgm:prSet/>
      <dgm:spPr/>
      <dgm:t>
        <a:bodyPr/>
        <a:lstStyle/>
        <a:p>
          <a:pPr algn="ctr"/>
          <a:endParaRPr lang="en-US" sz="2000"/>
        </a:p>
      </dgm:t>
    </dgm:pt>
    <dgm:pt modelId="{7F19109C-85A3-4F8F-9934-43887F6587E2}" type="sibTrans" cxnId="{88EEFC49-691D-4C55-8A8D-FC97ECB36913}">
      <dgm:prSet/>
      <dgm:spPr/>
      <dgm:t>
        <a:bodyPr/>
        <a:lstStyle/>
        <a:p>
          <a:pPr algn="ctr"/>
          <a:endParaRPr lang="en-US" sz="2000"/>
        </a:p>
      </dgm:t>
    </dgm:pt>
    <dgm:pt modelId="{C5EF216C-EDC9-48EE-8EA0-C357A2E80DDF}">
      <dgm:prSet custT="1"/>
      <dgm:spPr>
        <a:solidFill>
          <a:srgbClr val="00B0F0"/>
        </a:solidFill>
        <a:ln w="38100">
          <a:solidFill>
            <a:srgbClr val="FF33CC"/>
          </a:solidFill>
        </a:ln>
      </dgm:spPr>
      <dgm:t>
        <a:bodyPr/>
        <a:lstStyle/>
        <a:p>
          <a:pPr algn="ctr"/>
          <a:r>
            <a:rPr lang="fa-IR" sz="1400">
              <a:cs typeface="B Nazanin" pitchFamily="2" charset="-78"/>
            </a:rPr>
            <a:t>جهت حفظ و نگهداري وسايل و تجهيزات برنامه ريزي و اقدام كنيد</a:t>
          </a:r>
          <a:endParaRPr lang="en-US" sz="1400">
            <a:cs typeface="B Nazanin" pitchFamily="2" charset="-78"/>
          </a:endParaRPr>
        </a:p>
      </dgm:t>
    </dgm:pt>
    <dgm:pt modelId="{3393DE29-29B5-4D23-9C2D-DAECF46C0DB8}" type="parTrans" cxnId="{528294A3-8481-4FED-A827-2E6FCAF14C8A}">
      <dgm:prSet/>
      <dgm:spPr/>
      <dgm:t>
        <a:bodyPr/>
        <a:lstStyle/>
        <a:p>
          <a:pPr algn="ctr"/>
          <a:endParaRPr lang="en-US" sz="2000"/>
        </a:p>
      </dgm:t>
    </dgm:pt>
    <dgm:pt modelId="{95E25EEF-79D5-4F6F-9D9B-A478BDFD0218}" type="sibTrans" cxnId="{528294A3-8481-4FED-A827-2E6FCAF14C8A}">
      <dgm:prSet/>
      <dgm:spPr/>
      <dgm:t>
        <a:bodyPr/>
        <a:lstStyle/>
        <a:p>
          <a:pPr algn="ctr"/>
          <a:endParaRPr lang="en-US" sz="2000"/>
        </a:p>
      </dgm:t>
    </dgm:pt>
    <dgm:pt modelId="{66310885-2636-43C7-AE66-082EB5EF7231}" type="pres">
      <dgm:prSet presAssocID="{20E74D0E-3C49-4D3E-BDAB-F96C779D68A3}" presName="Name0" presStyleCnt="0">
        <dgm:presLayoutVars>
          <dgm:chPref val="1"/>
          <dgm:dir/>
          <dgm:animOne val="branch"/>
          <dgm:animLvl val="lvl"/>
          <dgm:resizeHandles/>
        </dgm:presLayoutVars>
      </dgm:prSet>
      <dgm:spPr/>
      <dgm:t>
        <a:bodyPr/>
        <a:lstStyle/>
        <a:p>
          <a:endParaRPr lang="en-US"/>
        </a:p>
      </dgm:t>
    </dgm:pt>
    <dgm:pt modelId="{3FC74DAF-E03D-4CBD-91DB-11B1BA5CDC1F}" type="pres">
      <dgm:prSet presAssocID="{3C2CBEFE-55B5-48E4-9E2F-D0B00F326BB9}" presName="vertOne" presStyleCnt="0"/>
      <dgm:spPr/>
    </dgm:pt>
    <dgm:pt modelId="{064D3EC4-7B32-4603-997C-3C79E17306B5}" type="pres">
      <dgm:prSet presAssocID="{3C2CBEFE-55B5-48E4-9E2F-D0B00F326BB9}" presName="txOne" presStyleLbl="node0" presStyleIdx="0" presStyleCnt="1" custScaleY="50152">
        <dgm:presLayoutVars>
          <dgm:chPref val="3"/>
        </dgm:presLayoutVars>
      </dgm:prSet>
      <dgm:spPr/>
      <dgm:t>
        <a:bodyPr/>
        <a:lstStyle/>
        <a:p>
          <a:endParaRPr lang="en-US"/>
        </a:p>
      </dgm:t>
    </dgm:pt>
    <dgm:pt modelId="{100CC53A-46B8-4209-8023-50C9A599B127}" type="pres">
      <dgm:prSet presAssocID="{3C2CBEFE-55B5-48E4-9E2F-D0B00F326BB9}" presName="parTransOne" presStyleCnt="0"/>
      <dgm:spPr/>
    </dgm:pt>
    <dgm:pt modelId="{58AAFB43-A976-474E-ABC5-9BC73B3AE11C}" type="pres">
      <dgm:prSet presAssocID="{3C2CBEFE-55B5-48E4-9E2F-D0B00F326BB9}" presName="horzOne" presStyleCnt="0"/>
      <dgm:spPr/>
    </dgm:pt>
    <dgm:pt modelId="{D2258207-2E92-47B2-9F8A-D2DE187825C6}" type="pres">
      <dgm:prSet presAssocID="{CB4D6BAF-CB2F-49A2-8839-A824C2FBB301}" presName="vertTwo" presStyleCnt="0"/>
      <dgm:spPr/>
    </dgm:pt>
    <dgm:pt modelId="{1FA44A83-E70B-44EC-A5C9-3E2D29A3062A}" type="pres">
      <dgm:prSet presAssocID="{CB4D6BAF-CB2F-49A2-8839-A824C2FBB301}" presName="txTwo" presStyleLbl="node2" presStyleIdx="0" presStyleCnt="2">
        <dgm:presLayoutVars>
          <dgm:chPref val="3"/>
        </dgm:presLayoutVars>
      </dgm:prSet>
      <dgm:spPr/>
      <dgm:t>
        <a:bodyPr/>
        <a:lstStyle/>
        <a:p>
          <a:endParaRPr lang="en-US"/>
        </a:p>
      </dgm:t>
    </dgm:pt>
    <dgm:pt modelId="{B495E6AD-B926-41B9-923C-0C0E2DB1786A}" type="pres">
      <dgm:prSet presAssocID="{CB4D6BAF-CB2F-49A2-8839-A824C2FBB301}" presName="parTransTwo" presStyleCnt="0"/>
      <dgm:spPr/>
    </dgm:pt>
    <dgm:pt modelId="{4D2D1E4D-D56D-4B8C-8F98-12F54F308E65}" type="pres">
      <dgm:prSet presAssocID="{CB4D6BAF-CB2F-49A2-8839-A824C2FBB301}" presName="horzTwo" presStyleCnt="0"/>
      <dgm:spPr/>
    </dgm:pt>
    <dgm:pt modelId="{1E3E8A88-10F3-4E20-8DA5-3B6F660ADD10}" type="pres">
      <dgm:prSet presAssocID="{1D98C17C-172D-4B12-9E8C-3C368E608C23}" presName="vertThree" presStyleCnt="0"/>
      <dgm:spPr/>
    </dgm:pt>
    <dgm:pt modelId="{F81826D1-BFBA-49D1-9C09-93DF0062E36E}" type="pres">
      <dgm:prSet presAssocID="{1D98C17C-172D-4B12-9E8C-3C368E608C23}" presName="txThree" presStyleLbl="node3" presStyleIdx="0" presStyleCnt="3">
        <dgm:presLayoutVars>
          <dgm:chPref val="3"/>
        </dgm:presLayoutVars>
      </dgm:prSet>
      <dgm:spPr/>
      <dgm:t>
        <a:bodyPr/>
        <a:lstStyle/>
        <a:p>
          <a:endParaRPr lang="en-US"/>
        </a:p>
      </dgm:t>
    </dgm:pt>
    <dgm:pt modelId="{7032550F-E9C8-4FA8-B1DC-6B6FB43CE5BD}" type="pres">
      <dgm:prSet presAssocID="{1D98C17C-172D-4B12-9E8C-3C368E608C23}" presName="parTransThree" presStyleCnt="0"/>
      <dgm:spPr/>
    </dgm:pt>
    <dgm:pt modelId="{3CB199FF-7D4C-4891-8739-5DC910D379BF}" type="pres">
      <dgm:prSet presAssocID="{1D98C17C-172D-4B12-9E8C-3C368E608C23}" presName="horzThree" presStyleCnt="0"/>
      <dgm:spPr/>
    </dgm:pt>
    <dgm:pt modelId="{A8D3EE16-D27C-48E6-9C92-0C643E5EE973}" type="pres">
      <dgm:prSet presAssocID="{108BE91C-30A7-4B2A-801A-A7C87FE48E2B}" presName="vertFour" presStyleCnt="0">
        <dgm:presLayoutVars>
          <dgm:chPref val="3"/>
        </dgm:presLayoutVars>
      </dgm:prSet>
      <dgm:spPr/>
    </dgm:pt>
    <dgm:pt modelId="{E36CFDA6-797A-4AF3-8193-9D2CC2A5E0F1}" type="pres">
      <dgm:prSet presAssocID="{108BE91C-30A7-4B2A-801A-A7C87FE48E2B}" presName="txFour" presStyleLbl="node4" presStyleIdx="0" presStyleCnt="4">
        <dgm:presLayoutVars>
          <dgm:chPref val="3"/>
        </dgm:presLayoutVars>
      </dgm:prSet>
      <dgm:spPr/>
      <dgm:t>
        <a:bodyPr/>
        <a:lstStyle/>
        <a:p>
          <a:endParaRPr lang="en-US"/>
        </a:p>
      </dgm:t>
    </dgm:pt>
    <dgm:pt modelId="{4CAC2514-33BF-4F78-803E-69E811E6CB12}" type="pres">
      <dgm:prSet presAssocID="{108BE91C-30A7-4B2A-801A-A7C87FE48E2B}" presName="parTransFour" presStyleCnt="0"/>
      <dgm:spPr/>
    </dgm:pt>
    <dgm:pt modelId="{6BB60CB4-9AE9-4E92-8622-A3BC6412E460}" type="pres">
      <dgm:prSet presAssocID="{108BE91C-30A7-4B2A-801A-A7C87FE48E2B}" presName="horzFour" presStyleCnt="0"/>
      <dgm:spPr/>
    </dgm:pt>
    <dgm:pt modelId="{A7628C7B-80CF-4613-9ADD-F42E0D51FACF}" type="pres">
      <dgm:prSet presAssocID="{C5EF216C-EDC9-48EE-8EA0-C357A2E80DDF}" presName="vertFour" presStyleCnt="0">
        <dgm:presLayoutVars>
          <dgm:chPref val="3"/>
        </dgm:presLayoutVars>
      </dgm:prSet>
      <dgm:spPr/>
    </dgm:pt>
    <dgm:pt modelId="{BD148707-33D6-4DE7-BA9F-C1593449A844}" type="pres">
      <dgm:prSet presAssocID="{C5EF216C-EDC9-48EE-8EA0-C357A2E80DDF}" presName="txFour" presStyleLbl="node4" presStyleIdx="1" presStyleCnt="4">
        <dgm:presLayoutVars>
          <dgm:chPref val="3"/>
        </dgm:presLayoutVars>
      </dgm:prSet>
      <dgm:spPr/>
      <dgm:t>
        <a:bodyPr/>
        <a:lstStyle/>
        <a:p>
          <a:endParaRPr lang="en-US"/>
        </a:p>
      </dgm:t>
    </dgm:pt>
    <dgm:pt modelId="{3070A704-F509-49CD-B88D-9A8B2D618562}" type="pres">
      <dgm:prSet presAssocID="{C5EF216C-EDC9-48EE-8EA0-C357A2E80DDF}" presName="horzFour" presStyleCnt="0"/>
      <dgm:spPr/>
    </dgm:pt>
    <dgm:pt modelId="{FF4D609B-8940-4F07-9A87-D1BB5CA4AEEC}" type="pres">
      <dgm:prSet presAssocID="{46C0DCD5-E748-45A7-A4A8-FB2273B6E3B6}" presName="sibSpaceThree" presStyleCnt="0"/>
      <dgm:spPr/>
    </dgm:pt>
    <dgm:pt modelId="{AB0C762E-192A-4987-8266-50B6CD6B2E2C}" type="pres">
      <dgm:prSet presAssocID="{C3E66B7C-8473-415B-BD74-21DC6D091D8C}" presName="vertThree" presStyleCnt="0"/>
      <dgm:spPr/>
    </dgm:pt>
    <dgm:pt modelId="{03F94C70-5CCD-4132-8700-2E9ADB03B996}" type="pres">
      <dgm:prSet presAssocID="{C3E66B7C-8473-415B-BD74-21DC6D091D8C}" presName="txThree" presStyleLbl="node3" presStyleIdx="1" presStyleCnt="3">
        <dgm:presLayoutVars>
          <dgm:chPref val="3"/>
        </dgm:presLayoutVars>
      </dgm:prSet>
      <dgm:spPr/>
      <dgm:t>
        <a:bodyPr/>
        <a:lstStyle/>
        <a:p>
          <a:endParaRPr lang="en-US"/>
        </a:p>
      </dgm:t>
    </dgm:pt>
    <dgm:pt modelId="{1644179E-9D8D-460E-B886-ED7B715C53F1}" type="pres">
      <dgm:prSet presAssocID="{C3E66B7C-8473-415B-BD74-21DC6D091D8C}" presName="parTransThree" presStyleCnt="0"/>
      <dgm:spPr/>
    </dgm:pt>
    <dgm:pt modelId="{D457917F-EA3D-4BDE-B7CD-7DA8538E0379}" type="pres">
      <dgm:prSet presAssocID="{C3E66B7C-8473-415B-BD74-21DC6D091D8C}" presName="horzThree" presStyleCnt="0"/>
      <dgm:spPr/>
    </dgm:pt>
    <dgm:pt modelId="{D16F5CB3-F836-47B6-A277-17AD41CDE9F7}" type="pres">
      <dgm:prSet presAssocID="{A1D3D99A-B2E8-4442-B67C-4A6AF5359712}" presName="vertFour" presStyleCnt="0">
        <dgm:presLayoutVars>
          <dgm:chPref val="3"/>
        </dgm:presLayoutVars>
      </dgm:prSet>
      <dgm:spPr/>
    </dgm:pt>
    <dgm:pt modelId="{641A4DA9-AB07-4A67-AC34-28006E955522}" type="pres">
      <dgm:prSet presAssocID="{A1D3D99A-B2E8-4442-B67C-4A6AF5359712}" presName="txFour" presStyleLbl="node4" presStyleIdx="2" presStyleCnt="4">
        <dgm:presLayoutVars>
          <dgm:chPref val="3"/>
        </dgm:presLayoutVars>
      </dgm:prSet>
      <dgm:spPr/>
      <dgm:t>
        <a:bodyPr/>
        <a:lstStyle/>
        <a:p>
          <a:endParaRPr lang="en-US"/>
        </a:p>
      </dgm:t>
    </dgm:pt>
    <dgm:pt modelId="{E6D66EBA-BBC4-4CC6-B3BA-71200C96A133}" type="pres">
      <dgm:prSet presAssocID="{A1D3D99A-B2E8-4442-B67C-4A6AF5359712}" presName="parTransFour" presStyleCnt="0"/>
      <dgm:spPr/>
    </dgm:pt>
    <dgm:pt modelId="{CDE84618-DE86-44B3-8A7F-89B2A7771F71}" type="pres">
      <dgm:prSet presAssocID="{A1D3D99A-B2E8-4442-B67C-4A6AF5359712}" presName="horzFour" presStyleCnt="0"/>
      <dgm:spPr/>
    </dgm:pt>
    <dgm:pt modelId="{D3928709-50E5-4AB6-9FAE-32D429BB31A3}" type="pres">
      <dgm:prSet presAssocID="{9F38D369-9BF7-4712-92AB-BC9DA6BA0680}" presName="vertFour" presStyleCnt="0">
        <dgm:presLayoutVars>
          <dgm:chPref val="3"/>
        </dgm:presLayoutVars>
      </dgm:prSet>
      <dgm:spPr/>
    </dgm:pt>
    <dgm:pt modelId="{21A26D7F-53E9-4EFE-8563-28B86CE5592E}" type="pres">
      <dgm:prSet presAssocID="{9F38D369-9BF7-4712-92AB-BC9DA6BA0680}" presName="txFour" presStyleLbl="node4" presStyleIdx="3" presStyleCnt="4">
        <dgm:presLayoutVars>
          <dgm:chPref val="3"/>
        </dgm:presLayoutVars>
      </dgm:prSet>
      <dgm:spPr/>
      <dgm:t>
        <a:bodyPr/>
        <a:lstStyle/>
        <a:p>
          <a:endParaRPr lang="en-US"/>
        </a:p>
      </dgm:t>
    </dgm:pt>
    <dgm:pt modelId="{AFC796CF-8E67-44AF-ACE1-E4D148294FA1}" type="pres">
      <dgm:prSet presAssocID="{9F38D369-9BF7-4712-92AB-BC9DA6BA0680}" presName="horzFour" presStyleCnt="0"/>
      <dgm:spPr/>
    </dgm:pt>
    <dgm:pt modelId="{457344AD-0667-4418-84A9-E6167562FAFB}" type="pres">
      <dgm:prSet presAssocID="{02D4174E-18EE-4499-93FB-D1F2FF44A85F}" presName="sibSpaceTwo" presStyleCnt="0"/>
      <dgm:spPr/>
    </dgm:pt>
    <dgm:pt modelId="{15C40A9F-2A54-4BE8-A288-AFA65837A679}" type="pres">
      <dgm:prSet presAssocID="{CB246DD8-871F-4600-BC68-7A9631EC0B40}" presName="vertTwo" presStyleCnt="0"/>
      <dgm:spPr/>
    </dgm:pt>
    <dgm:pt modelId="{D83C9535-8D46-40CE-B775-FBB3FD49FD63}" type="pres">
      <dgm:prSet presAssocID="{CB246DD8-871F-4600-BC68-7A9631EC0B40}" presName="txTwo" presStyleLbl="node2" presStyleIdx="1" presStyleCnt="2">
        <dgm:presLayoutVars>
          <dgm:chPref val="3"/>
        </dgm:presLayoutVars>
      </dgm:prSet>
      <dgm:spPr/>
      <dgm:t>
        <a:bodyPr/>
        <a:lstStyle/>
        <a:p>
          <a:endParaRPr lang="en-US"/>
        </a:p>
      </dgm:t>
    </dgm:pt>
    <dgm:pt modelId="{EB851B4B-1994-4B77-99B3-A0DFBA17BB41}" type="pres">
      <dgm:prSet presAssocID="{CB246DD8-871F-4600-BC68-7A9631EC0B40}" presName="parTransTwo" presStyleCnt="0"/>
      <dgm:spPr/>
    </dgm:pt>
    <dgm:pt modelId="{1EBA6F33-9948-4464-A702-92925AF531C2}" type="pres">
      <dgm:prSet presAssocID="{CB246DD8-871F-4600-BC68-7A9631EC0B40}" presName="horzTwo" presStyleCnt="0"/>
      <dgm:spPr/>
    </dgm:pt>
    <dgm:pt modelId="{2E0291CC-96C7-40C9-92A7-508A354FD92D}" type="pres">
      <dgm:prSet presAssocID="{FBBEBDD5-C938-4617-87FC-55D54165618D}" presName="vertThree" presStyleCnt="0"/>
      <dgm:spPr/>
    </dgm:pt>
    <dgm:pt modelId="{8F5DB6FE-5D2E-45C2-ABD8-71EA063A67FA}" type="pres">
      <dgm:prSet presAssocID="{FBBEBDD5-C938-4617-87FC-55D54165618D}" presName="txThree" presStyleLbl="node3" presStyleIdx="2" presStyleCnt="3">
        <dgm:presLayoutVars>
          <dgm:chPref val="3"/>
        </dgm:presLayoutVars>
      </dgm:prSet>
      <dgm:spPr/>
      <dgm:t>
        <a:bodyPr/>
        <a:lstStyle/>
        <a:p>
          <a:endParaRPr lang="en-US"/>
        </a:p>
      </dgm:t>
    </dgm:pt>
    <dgm:pt modelId="{09D56818-8D78-4D85-A02A-1722FE4920BF}" type="pres">
      <dgm:prSet presAssocID="{FBBEBDD5-C938-4617-87FC-55D54165618D}" presName="horzThree" presStyleCnt="0"/>
      <dgm:spPr/>
    </dgm:pt>
  </dgm:ptLst>
  <dgm:cxnLst>
    <dgm:cxn modelId="{88EEFC49-691D-4C55-8A8D-FC97ECB36913}" srcId="{A1D3D99A-B2E8-4442-B67C-4A6AF5359712}" destId="{9F38D369-9BF7-4712-92AB-BC9DA6BA0680}" srcOrd="0" destOrd="0" parTransId="{39BC3AE5-D108-41B3-AAFD-443BA36821DB}" sibTransId="{7F19109C-85A3-4F8F-9934-43887F6587E2}"/>
    <dgm:cxn modelId="{1DCBEEB9-7B0C-4AB8-B2C0-5140CEB29416}" type="presOf" srcId="{FBBEBDD5-C938-4617-87FC-55D54165618D}" destId="{8F5DB6FE-5D2E-45C2-ABD8-71EA063A67FA}" srcOrd="0" destOrd="0" presId="urn:microsoft.com/office/officeart/2005/8/layout/hierarchy4"/>
    <dgm:cxn modelId="{4623060C-ECA8-45E5-8E4F-046116EB2578}" srcId="{CB4D6BAF-CB2F-49A2-8839-A824C2FBB301}" destId="{1D98C17C-172D-4B12-9E8C-3C368E608C23}" srcOrd="0" destOrd="0" parTransId="{80855B92-A078-4A9B-B6C4-60A7DD33B0C5}" sibTransId="{46C0DCD5-E748-45A7-A4A8-FB2273B6E3B6}"/>
    <dgm:cxn modelId="{528294A3-8481-4FED-A827-2E6FCAF14C8A}" srcId="{108BE91C-30A7-4B2A-801A-A7C87FE48E2B}" destId="{C5EF216C-EDC9-48EE-8EA0-C357A2E80DDF}" srcOrd="0" destOrd="0" parTransId="{3393DE29-29B5-4D23-9C2D-DAECF46C0DB8}" sibTransId="{95E25EEF-79D5-4F6F-9D9B-A478BDFD0218}"/>
    <dgm:cxn modelId="{B38274EC-C6F2-4C15-B0ED-D47CF4992577}" srcId="{20E74D0E-3C49-4D3E-BDAB-F96C779D68A3}" destId="{3C2CBEFE-55B5-48E4-9E2F-D0B00F326BB9}" srcOrd="0" destOrd="0" parTransId="{93CD4A2E-512D-4845-BA11-119A6DA2EF4E}" sibTransId="{E886851A-BA52-4E94-9EFF-28152FDB66E7}"/>
    <dgm:cxn modelId="{3AF40794-83EC-49D7-9149-3D7D02002428}" type="presOf" srcId="{CB246DD8-871F-4600-BC68-7A9631EC0B40}" destId="{D83C9535-8D46-40CE-B775-FBB3FD49FD63}" srcOrd="0" destOrd="0" presId="urn:microsoft.com/office/officeart/2005/8/layout/hierarchy4"/>
    <dgm:cxn modelId="{C56CA5EC-6E3D-4B71-85C2-D7FFCD44ED2C}" srcId="{1D98C17C-172D-4B12-9E8C-3C368E608C23}" destId="{108BE91C-30A7-4B2A-801A-A7C87FE48E2B}" srcOrd="0" destOrd="0" parTransId="{4C7BD463-4652-41EC-863A-4DD0C9AFB8C1}" sibTransId="{7159A53E-EF94-435C-A46E-3D491951DD17}"/>
    <dgm:cxn modelId="{E6C3A3DF-BCD5-43F7-A17C-639F114A673F}" srcId="{CB4D6BAF-CB2F-49A2-8839-A824C2FBB301}" destId="{C3E66B7C-8473-415B-BD74-21DC6D091D8C}" srcOrd="1" destOrd="0" parTransId="{4C6989F1-7346-483B-84C7-A9F8B71CCB7E}" sibTransId="{9E19BC57-AE7B-43DF-BB34-B49E61B988B1}"/>
    <dgm:cxn modelId="{46D13C17-F365-43AD-9E6C-F24BBBDCA637}" type="presOf" srcId="{108BE91C-30A7-4B2A-801A-A7C87FE48E2B}" destId="{E36CFDA6-797A-4AF3-8193-9D2CC2A5E0F1}" srcOrd="0" destOrd="0" presId="urn:microsoft.com/office/officeart/2005/8/layout/hierarchy4"/>
    <dgm:cxn modelId="{9CE3B1F8-8C2E-4E06-A244-EF54198092CE}" srcId="{C3E66B7C-8473-415B-BD74-21DC6D091D8C}" destId="{A1D3D99A-B2E8-4442-B67C-4A6AF5359712}" srcOrd="0" destOrd="0" parTransId="{1643D292-7385-4662-B4BE-2A9602305F19}" sibTransId="{C6AEB301-0543-4E82-A030-EA8F8D57C4B3}"/>
    <dgm:cxn modelId="{300A824A-AD1E-444F-A8F9-6EEC8F4B4602}" type="presOf" srcId="{C3E66B7C-8473-415B-BD74-21DC6D091D8C}" destId="{03F94C70-5CCD-4132-8700-2E9ADB03B996}" srcOrd="0" destOrd="0" presId="urn:microsoft.com/office/officeart/2005/8/layout/hierarchy4"/>
    <dgm:cxn modelId="{63705270-3840-4BD4-86BE-838A3661CC13}" type="presOf" srcId="{C5EF216C-EDC9-48EE-8EA0-C357A2E80DDF}" destId="{BD148707-33D6-4DE7-BA9F-C1593449A844}" srcOrd="0" destOrd="0" presId="urn:microsoft.com/office/officeart/2005/8/layout/hierarchy4"/>
    <dgm:cxn modelId="{1D896B8F-FE32-47DD-8FA0-743DDEBB995F}" srcId="{3C2CBEFE-55B5-48E4-9E2F-D0B00F326BB9}" destId="{CB4D6BAF-CB2F-49A2-8839-A824C2FBB301}" srcOrd="0" destOrd="0" parTransId="{B321EFCC-6FBD-4A1C-BE7C-61BD81DE9985}" sibTransId="{02D4174E-18EE-4499-93FB-D1F2FF44A85F}"/>
    <dgm:cxn modelId="{30137DA4-C875-4C5F-889C-AC4F865ED840}" type="presOf" srcId="{CB4D6BAF-CB2F-49A2-8839-A824C2FBB301}" destId="{1FA44A83-E70B-44EC-A5C9-3E2D29A3062A}" srcOrd="0" destOrd="0" presId="urn:microsoft.com/office/officeart/2005/8/layout/hierarchy4"/>
    <dgm:cxn modelId="{E59D611A-FB5E-4E62-95FD-BEE609DEC700}" type="presOf" srcId="{9F38D369-9BF7-4712-92AB-BC9DA6BA0680}" destId="{21A26D7F-53E9-4EFE-8563-28B86CE5592E}" srcOrd="0" destOrd="0" presId="urn:microsoft.com/office/officeart/2005/8/layout/hierarchy4"/>
    <dgm:cxn modelId="{E90425DA-7BF3-4F00-8ED8-7EE336A792A2}" type="presOf" srcId="{20E74D0E-3C49-4D3E-BDAB-F96C779D68A3}" destId="{66310885-2636-43C7-AE66-082EB5EF7231}" srcOrd="0" destOrd="0" presId="urn:microsoft.com/office/officeart/2005/8/layout/hierarchy4"/>
    <dgm:cxn modelId="{FEB8B796-1480-46EB-A7E5-4D7CBBCC2E4C}" type="presOf" srcId="{1D98C17C-172D-4B12-9E8C-3C368E608C23}" destId="{F81826D1-BFBA-49D1-9C09-93DF0062E36E}" srcOrd="0" destOrd="0" presId="urn:microsoft.com/office/officeart/2005/8/layout/hierarchy4"/>
    <dgm:cxn modelId="{B8E7C7E6-E5C4-4F50-B3DE-F2735BEF28DC}" srcId="{CB246DD8-871F-4600-BC68-7A9631EC0B40}" destId="{FBBEBDD5-C938-4617-87FC-55D54165618D}" srcOrd="0" destOrd="0" parTransId="{EC22AC31-BEBD-4B39-9CBB-1075423D2B46}" sibTransId="{88903ECA-E782-43C0-848E-D322FBD92555}"/>
    <dgm:cxn modelId="{A890445A-A7F4-485E-B74D-A6780931B45A}" type="presOf" srcId="{A1D3D99A-B2E8-4442-B67C-4A6AF5359712}" destId="{641A4DA9-AB07-4A67-AC34-28006E955522}" srcOrd="0" destOrd="0" presId="urn:microsoft.com/office/officeart/2005/8/layout/hierarchy4"/>
    <dgm:cxn modelId="{92944547-3E8B-4DC6-B40D-B2AAC753DC8D}" type="presOf" srcId="{3C2CBEFE-55B5-48E4-9E2F-D0B00F326BB9}" destId="{064D3EC4-7B32-4603-997C-3C79E17306B5}" srcOrd="0" destOrd="0" presId="urn:microsoft.com/office/officeart/2005/8/layout/hierarchy4"/>
    <dgm:cxn modelId="{5684F1F2-7F0C-4123-B07B-9CA83F9B0C18}" srcId="{3C2CBEFE-55B5-48E4-9E2F-D0B00F326BB9}" destId="{CB246DD8-871F-4600-BC68-7A9631EC0B40}" srcOrd="1" destOrd="0" parTransId="{18B0D807-7F74-4154-BBE8-2EC3F6133C45}" sibTransId="{A7A2ACE3-5B75-4321-A940-B2C810666874}"/>
    <dgm:cxn modelId="{D0DD40D2-751D-430A-971B-D4A0941FC5CD}" type="presParOf" srcId="{66310885-2636-43C7-AE66-082EB5EF7231}" destId="{3FC74DAF-E03D-4CBD-91DB-11B1BA5CDC1F}" srcOrd="0" destOrd="0" presId="urn:microsoft.com/office/officeart/2005/8/layout/hierarchy4"/>
    <dgm:cxn modelId="{BA1685E5-0653-464C-8E85-4FCC6F443ACF}" type="presParOf" srcId="{3FC74DAF-E03D-4CBD-91DB-11B1BA5CDC1F}" destId="{064D3EC4-7B32-4603-997C-3C79E17306B5}" srcOrd="0" destOrd="0" presId="urn:microsoft.com/office/officeart/2005/8/layout/hierarchy4"/>
    <dgm:cxn modelId="{DEECE8E0-C7A0-454E-BB72-D5A11C71BB6C}" type="presParOf" srcId="{3FC74DAF-E03D-4CBD-91DB-11B1BA5CDC1F}" destId="{100CC53A-46B8-4209-8023-50C9A599B127}" srcOrd="1" destOrd="0" presId="urn:microsoft.com/office/officeart/2005/8/layout/hierarchy4"/>
    <dgm:cxn modelId="{BCFE1B8F-2EDC-4D81-9E30-235CD9DEE3B6}" type="presParOf" srcId="{3FC74DAF-E03D-4CBD-91DB-11B1BA5CDC1F}" destId="{58AAFB43-A976-474E-ABC5-9BC73B3AE11C}" srcOrd="2" destOrd="0" presId="urn:microsoft.com/office/officeart/2005/8/layout/hierarchy4"/>
    <dgm:cxn modelId="{1B5F66D8-A2C1-44DA-989E-F60D492A8F00}" type="presParOf" srcId="{58AAFB43-A976-474E-ABC5-9BC73B3AE11C}" destId="{D2258207-2E92-47B2-9F8A-D2DE187825C6}" srcOrd="0" destOrd="0" presId="urn:microsoft.com/office/officeart/2005/8/layout/hierarchy4"/>
    <dgm:cxn modelId="{FA13768B-CA5C-477A-AF32-67250EF61BEC}" type="presParOf" srcId="{D2258207-2E92-47B2-9F8A-D2DE187825C6}" destId="{1FA44A83-E70B-44EC-A5C9-3E2D29A3062A}" srcOrd="0" destOrd="0" presId="urn:microsoft.com/office/officeart/2005/8/layout/hierarchy4"/>
    <dgm:cxn modelId="{EA75AE0C-E321-44DC-B665-E9648ECD521B}" type="presParOf" srcId="{D2258207-2E92-47B2-9F8A-D2DE187825C6}" destId="{B495E6AD-B926-41B9-923C-0C0E2DB1786A}" srcOrd="1" destOrd="0" presId="urn:microsoft.com/office/officeart/2005/8/layout/hierarchy4"/>
    <dgm:cxn modelId="{76D2AD4F-7EDC-47FD-953F-50927CECA3AB}" type="presParOf" srcId="{D2258207-2E92-47B2-9F8A-D2DE187825C6}" destId="{4D2D1E4D-D56D-4B8C-8F98-12F54F308E65}" srcOrd="2" destOrd="0" presId="urn:microsoft.com/office/officeart/2005/8/layout/hierarchy4"/>
    <dgm:cxn modelId="{B9C246CE-468F-4A0F-9664-5010B0ACCE46}" type="presParOf" srcId="{4D2D1E4D-D56D-4B8C-8F98-12F54F308E65}" destId="{1E3E8A88-10F3-4E20-8DA5-3B6F660ADD10}" srcOrd="0" destOrd="0" presId="urn:microsoft.com/office/officeart/2005/8/layout/hierarchy4"/>
    <dgm:cxn modelId="{006D6A23-FA49-4E90-A206-DA56367A620C}" type="presParOf" srcId="{1E3E8A88-10F3-4E20-8DA5-3B6F660ADD10}" destId="{F81826D1-BFBA-49D1-9C09-93DF0062E36E}" srcOrd="0" destOrd="0" presId="urn:microsoft.com/office/officeart/2005/8/layout/hierarchy4"/>
    <dgm:cxn modelId="{D0E1BF48-3891-4A6A-8048-298FAA7E165C}" type="presParOf" srcId="{1E3E8A88-10F3-4E20-8DA5-3B6F660ADD10}" destId="{7032550F-E9C8-4FA8-B1DC-6B6FB43CE5BD}" srcOrd="1" destOrd="0" presId="urn:microsoft.com/office/officeart/2005/8/layout/hierarchy4"/>
    <dgm:cxn modelId="{400BEECF-0061-4C1E-87EA-56A6C631FFC5}" type="presParOf" srcId="{1E3E8A88-10F3-4E20-8DA5-3B6F660ADD10}" destId="{3CB199FF-7D4C-4891-8739-5DC910D379BF}" srcOrd="2" destOrd="0" presId="urn:microsoft.com/office/officeart/2005/8/layout/hierarchy4"/>
    <dgm:cxn modelId="{33677ADE-26F1-40E3-8392-A5460526547D}" type="presParOf" srcId="{3CB199FF-7D4C-4891-8739-5DC910D379BF}" destId="{A8D3EE16-D27C-48E6-9C92-0C643E5EE973}" srcOrd="0" destOrd="0" presId="urn:microsoft.com/office/officeart/2005/8/layout/hierarchy4"/>
    <dgm:cxn modelId="{20F881CD-E20A-4964-A08C-121AAF73E69A}" type="presParOf" srcId="{A8D3EE16-D27C-48E6-9C92-0C643E5EE973}" destId="{E36CFDA6-797A-4AF3-8193-9D2CC2A5E0F1}" srcOrd="0" destOrd="0" presId="urn:microsoft.com/office/officeart/2005/8/layout/hierarchy4"/>
    <dgm:cxn modelId="{B905D702-4057-47EC-B8EE-20CF5A48175C}" type="presParOf" srcId="{A8D3EE16-D27C-48E6-9C92-0C643E5EE973}" destId="{4CAC2514-33BF-4F78-803E-69E811E6CB12}" srcOrd="1" destOrd="0" presId="urn:microsoft.com/office/officeart/2005/8/layout/hierarchy4"/>
    <dgm:cxn modelId="{D6C52F72-A901-4949-805A-3DF02BFCDD71}" type="presParOf" srcId="{A8D3EE16-D27C-48E6-9C92-0C643E5EE973}" destId="{6BB60CB4-9AE9-4E92-8622-A3BC6412E460}" srcOrd="2" destOrd="0" presId="urn:microsoft.com/office/officeart/2005/8/layout/hierarchy4"/>
    <dgm:cxn modelId="{C6D3B5DF-7B0E-402C-A953-89A002F321A5}" type="presParOf" srcId="{6BB60CB4-9AE9-4E92-8622-A3BC6412E460}" destId="{A7628C7B-80CF-4613-9ADD-F42E0D51FACF}" srcOrd="0" destOrd="0" presId="urn:microsoft.com/office/officeart/2005/8/layout/hierarchy4"/>
    <dgm:cxn modelId="{795BEF36-2D4A-4926-96F4-EFCBF4D9E394}" type="presParOf" srcId="{A7628C7B-80CF-4613-9ADD-F42E0D51FACF}" destId="{BD148707-33D6-4DE7-BA9F-C1593449A844}" srcOrd="0" destOrd="0" presId="urn:microsoft.com/office/officeart/2005/8/layout/hierarchy4"/>
    <dgm:cxn modelId="{87673709-6509-49C8-8F30-C6406985905C}" type="presParOf" srcId="{A7628C7B-80CF-4613-9ADD-F42E0D51FACF}" destId="{3070A704-F509-49CD-B88D-9A8B2D618562}" srcOrd="1" destOrd="0" presId="urn:microsoft.com/office/officeart/2005/8/layout/hierarchy4"/>
    <dgm:cxn modelId="{9E363BFD-4B2C-4175-A7D6-3581C95C3B33}" type="presParOf" srcId="{4D2D1E4D-D56D-4B8C-8F98-12F54F308E65}" destId="{FF4D609B-8940-4F07-9A87-D1BB5CA4AEEC}" srcOrd="1" destOrd="0" presId="urn:microsoft.com/office/officeart/2005/8/layout/hierarchy4"/>
    <dgm:cxn modelId="{24E2788C-2403-41E1-8146-5D79809E6CF5}" type="presParOf" srcId="{4D2D1E4D-D56D-4B8C-8F98-12F54F308E65}" destId="{AB0C762E-192A-4987-8266-50B6CD6B2E2C}" srcOrd="2" destOrd="0" presId="urn:microsoft.com/office/officeart/2005/8/layout/hierarchy4"/>
    <dgm:cxn modelId="{DC814F59-2956-44D5-BAF1-0343C93A72FE}" type="presParOf" srcId="{AB0C762E-192A-4987-8266-50B6CD6B2E2C}" destId="{03F94C70-5CCD-4132-8700-2E9ADB03B996}" srcOrd="0" destOrd="0" presId="urn:microsoft.com/office/officeart/2005/8/layout/hierarchy4"/>
    <dgm:cxn modelId="{4E129ECA-82B4-48A7-B49D-D4EB070D9B33}" type="presParOf" srcId="{AB0C762E-192A-4987-8266-50B6CD6B2E2C}" destId="{1644179E-9D8D-460E-B886-ED7B715C53F1}" srcOrd="1" destOrd="0" presId="urn:microsoft.com/office/officeart/2005/8/layout/hierarchy4"/>
    <dgm:cxn modelId="{49A0D792-83A7-43AE-91C2-F95AD0817E40}" type="presParOf" srcId="{AB0C762E-192A-4987-8266-50B6CD6B2E2C}" destId="{D457917F-EA3D-4BDE-B7CD-7DA8538E0379}" srcOrd="2" destOrd="0" presId="urn:microsoft.com/office/officeart/2005/8/layout/hierarchy4"/>
    <dgm:cxn modelId="{C888F68D-BC34-4C9C-B953-ACFEEBA38EFF}" type="presParOf" srcId="{D457917F-EA3D-4BDE-B7CD-7DA8538E0379}" destId="{D16F5CB3-F836-47B6-A277-17AD41CDE9F7}" srcOrd="0" destOrd="0" presId="urn:microsoft.com/office/officeart/2005/8/layout/hierarchy4"/>
    <dgm:cxn modelId="{7F31DEE5-1CEA-4BFD-89E6-70F2410B0A23}" type="presParOf" srcId="{D16F5CB3-F836-47B6-A277-17AD41CDE9F7}" destId="{641A4DA9-AB07-4A67-AC34-28006E955522}" srcOrd="0" destOrd="0" presId="urn:microsoft.com/office/officeart/2005/8/layout/hierarchy4"/>
    <dgm:cxn modelId="{7D6294A7-1DA0-4368-961B-37080BFBCC46}" type="presParOf" srcId="{D16F5CB3-F836-47B6-A277-17AD41CDE9F7}" destId="{E6D66EBA-BBC4-4CC6-B3BA-71200C96A133}" srcOrd="1" destOrd="0" presId="urn:microsoft.com/office/officeart/2005/8/layout/hierarchy4"/>
    <dgm:cxn modelId="{EF257502-0C6A-4B08-92A6-33AF46CDC7A5}" type="presParOf" srcId="{D16F5CB3-F836-47B6-A277-17AD41CDE9F7}" destId="{CDE84618-DE86-44B3-8A7F-89B2A7771F71}" srcOrd="2" destOrd="0" presId="urn:microsoft.com/office/officeart/2005/8/layout/hierarchy4"/>
    <dgm:cxn modelId="{03D2F310-9F9D-40FF-BDE5-3B72F038825C}" type="presParOf" srcId="{CDE84618-DE86-44B3-8A7F-89B2A7771F71}" destId="{D3928709-50E5-4AB6-9FAE-32D429BB31A3}" srcOrd="0" destOrd="0" presId="urn:microsoft.com/office/officeart/2005/8/layout/hierarchy4"/>
    <dgm:cxn modelId="{5F33456F-0801-4B72-B4DF-17FB65A14945}" type="presParOf" srcId="{D3928709-50E5-4AB6-9FAE-32D429BB31A3}" destId="{21A26D7F-53E9-4EFE-8563-28B86CE5592E}" srcOrd="0" destOrd="0" presId="urn:microsoft.com/office/officeart/2005/8/layout/hierarchy4"/>
    <dgm:cxn modelId="{2FC6796E-38E1-49E4-BA09-8FFB95741FBB}" type="presParOf" srcId="{D3928709-50E5-4AB6-9FAE-32D429BB31A3}" destId="{AFC796CF-8E67-44AF-ACE1-E4D148294FA1}" srcOrd="1" destOrd="0" presId="urn:microsoft.com/office/officeart/2005/8/layout/hierarchy4"/>
    <dgm:cxn modelId="{B9EC74BE-6CF1-495C-B6F0-D630D3B0085F}" type="presParOf" srcId="{58AAFB43-A976-474E-ABC5-9BC73B3AE11C}" destId="{457344AD-0667-4418-84A9-E6167562FAFB}" srcOrd="1" destOrd="0" presId="urn:microsoft.com/office/officeart/2005/8/layout/hierarchy4"/>
    <dgm:cxn modelId="{A89FDEAE-25CE-4009-81C8-6AF3F1E0025F}" type="presParOf" srcId="{58AAFB43-A976-474E-ABC5-9BC73B3AE11C}" destId="{15C40A9F-2A54-4BE8-A288-AFA65837A679}" srcOrd="2" destOrd="0" presId="urn:microsoft.com/office/officeart/2005/8/layout/hierarchy4"/>
    <dgm:cxn modelId="{092D19D5-EB37-4821-BC9E-99017B762927}" type="presParOf" srcId="{15C40A9F-2A54-4BE8-A288-AFA65837A679}" destId="{D83C9535-8D46-40CE-B775-FBB3FD49FD63}" srcOrd="0" destOrd="0" presId="urn:microsoft.com/office/officeart/2005/8/layout/hierarchy4"/>
    <dgm:cxn modelId="{C7A3EE21-32FA-4FEF-905C-AB6FABA9082F}" type="presParOf" srcId="{15C40A9F-2A54-4BE8-A288-AFA65837A679}" destId="{EB851B4B-1994-4B77-99B3-A0DFBA17BB41}" srcOrd="1" destOrd="0" presId="urn:microsoft.com/office/officeart/2005/8/layout/hierarchy4"/>
    <dgm:cxn modelId="{906EF09C-C44F-4DCB-B669-0E88B23314F3}" type="presParOf" srcId="{15C40A9F-2A54-4BE8-A288-AFA65837A679}" destId="{1EBA6F33-9948-4464-A702-92925AF531C2}" srcOrd="2" destOrd="0" presId="urn:microsoft.com/office/officeart/2005/8/layout/hierarchy4"/>
    <dgm:cxn modelId="{4ACB0290-B1FB-49D5-A08A-A0BF54198633}" type="presParOf" srcId="{1EBA6F33-9948-4464-A702-92925AF531C2}" destId="{2E0291CC-96C7-40C9-92A7-508A354FD92D}" srcOrd="0" destOrd="0" presId="urn:microsoft.com/office/officeart/2005/8/layout/hierarchy4"/>
    <dgm:cxn modelId="{1DEC3245-1351-4F11-A1B1-D5BBDEC9BC5F}" type="presParOf" srcId="{2E0291CC-96C7-40C9-92A7-508A354FD92D}" destId="{8F5DB6FE-5D2E-45C2-ABD8-71EA063A67FA}" srcOrd="0" destOrd="0" presId="urn:microsoft.com/office/officeart/2005/8/layout/hierarchy4"/>
    <dgm:cxn modelId="{3934D34A-F92E-47C8-85E5-440DF96E7160}" type="presParOf" srcId="{2E0291CC-96C7-40C9-92A7-508A354FD92D}" destId="{09D56818-8D78-4D85-A02A-1722FE4920BF}" srcOrd="1" destOrd="0" presId="urn:microsoft.com/office/officeart/2005/8/layout/hierarchy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1B0166F-23E3-4888-B97B-D8281EBE73CF}" type="doc">
      <dgm:prSet loTypeId="urn:microsoft.com/office/officeart/2005/8/layout/hierarchy4" loCatId="list" qsTypeId="urn:microsoft.com/office/officeart/2005/8/quickstyle/simple3" qsCatId="simple" csTypeId="urn:microsoft.com/office/officeart/2005/8/colors/accent3_5" csCatId="accent3" phldr="1"/>
      <dgm:spPr/>
      <dgm:t>
        <a:bodyPr/>
        <a:lstStyle/>
        <a:p>
          <a:endParaRPr lang="en-US"/>
        </a:p>
      </dgm:t>
    </dgm:pt>
    <dgm:pt modelId="{824F1F19-5A6F-40DA-BE3F-F937FDF6B74D}">
      <dgm:prSet phldrT="[Text]" custT="1"/>
      <dgm:spPr>
        <a:solidFill>
          <a:srgbClr val="00B0F0"/>
        </a:solidFill>
        <a:ln w="38100">
          <a:solidFill>
            <a:srgbClr val="FF33CC"/>
          </a:solidFill>
        </a:ln>
      </dgm:spPr>
      <dgm:t>
        <a:bodyPr/>
        <a:lstStyle/>
        <a:p>
          <a:pPr rtl="1"/>
          <a:r>
            <a:rPr lang="fa-IR" sz="1600" dirty="0">
              <a:cs typeface="B Nazanin" pitchFamily="2" charset="-78"/>
            </a:rPr>
            <a:t>برآورد بودجه مورد نيازبراي تامين وسايل و تجهيزات</a:t>
          </a:r>
          <a:endParaRPr lang="en-US" sz="1600" dirty="0">
            <a:cs typeface="B Nazanin" pitchFamily="2" charset="-78"/>
          </a:endParaRPr>
        </a:p>
      </dgm:t>
    </dgm:pt>
    <dgm:pt modelId="{59BA76F6-AF95-4A3A-B58B-E5781E69CF68}" type="parTrans" cxnId="{A2837E3B-BBF7-4B14-8FE9-5AD16717423B}">
      <dgm:prSet/>
      <dgm:spPr/>
      <dgm:t>
        <a:bodyPr/>
        <a:lstStyle/>
        <a:p>
          <a:endParaRPr lang="en-US"/>
        </a:p>
      </dgm:t>
    </dgm:pt>
    <dgm:pt modelId="{25363715-7BC5-433E-ADB8-47615BC74182}" type="sibTrans" cxnId="{A2837E3B-BBF7-4B14-8FE9-5AD16717423B}">
      <dgm:prSet/>
      <dgm:spPr/>
      <dgm:t>
        <a:bodyPr/>
        <a:lstStyle/>
        <a:p>
          <a:endParaRPr lang="en-US"/>
        </a:p>
      </dgm:t>
    </dgm:pt>
    <dgm:pt modelId="{69ED7447-7532-400B-9664-B172D9278F48}">
      <dgm:prSet phldrT="[Text]"/>
      <dgm:spPr>
        <a:solidFill>
          <a:srgbClr val="00B0F0"/>
        </a:solidFill>
        <a:ln w="38100">
          <a:solidFill>
            <a:srgbClr val="FF33CC"/>
          </a:solidFill>
        </a:ln>
      </dgm:spPr>
      <dgm:t>
        <a:bodyPr/>
        <a:lstStyle/>
        <a:p>
          <a:r>
            <a:rPr lang="fa-IR" dirty="0">
              <a:cs typeface="B Nazanin" pitchFamily="2" charset="-78"/>
            </a:rPr>
            <a:t>تعيين سهمي كه بايد از اعتبارات بيمارستان تامين شو</a:t>
          </a:r>
          <a:r>
            <a:rPr lang="fa-IR" dirty="0"/>
            <a:t>د</a:t>
          </a:r>
          <a:endParaRPr lang="en-US" dirty="0"/>
        </a:p>
      </dgm:t>
    </dgm:pt>
    <dgm:pt modelId="{459854BB-B791-4002-9EC0-185821CA1198}" type="parTrans" cxnId="{9F332F76-6EC7-4513-B016-0A5EC353321F}">
      <dgm:prSet/>
      <dgm:spPr/>
      <dgm:t>
        <a:bodyPr/>
        <a:lstStyle/>
        <a:p>
          <a:endParaRPr lang="en-US"/>
        </a:p>
      </dgm:t>
    </dgm:pt>
    <dgm:pt modelId="{27343966-DC7C-4F6B-A037-F38B78091F1E}" type="sibTrans" cxnId="{9F332F76-6EC7-4513-B016-0A5EC353321F}">
      <dgm:prSet/>
      <dgm:spPr/>
      <dgm:t>
        <a:bodyPr/>
        <a:lstStyle/>
        <a:p>
          <a:endParaRPr lang="en-US"/>
        </a:p>
      </dgm:t>
    </dgm:pt>
    <dgm:pt modelId="{9795D419-59D0-4D52-8081-66ACFD541DFA}">
      <dgm:prSet phldrT="[Text]"/>
      <dgm:spPr>
        <a:solidFill>
          <a:srgbClr val="00B0F0"/>
        </a:solidFill>
        <a:ln w="38100">
          <a:solidFill>
            <a:srgbClr val="FF33CC"/>
          </a:solidFill>
        </a:ln>
      </dgm:spPr>
      <dgm:t>
        <a:bodyPr/>
        <a:lstStyle/>
        <a:p>
          <a:r>
            <a:rPr lang="fa-IR">
              <a:cs typeface="B Nazanin" pitchFamily="2" charset="-78"/>
            </a:rPr>
            <a:t>تعيين سهمي كه بايد از محل اعتبارات جاري بيمارستان تامين شود.</a:t>
          </a:r>
          <a:endParaRPr lang="en-US">
            <a:cs typeface="B Nazanin" pitchFamily="2" charset="-78"/>
          </a:endParaRPr>
        </a:p>
      </dgm:t>
    </dgm:pt>
    <dgm:pt modelId="{60EE6673-EB23-4B87-83AC-F54D7B9CDF98}" type="parTrans" cxnId="{FA120854-128C-4B36-8323-CCCBC41C0F8C}">
      <dgm:prSet/>
      <dgm:spPr/>
      <dgm:t>
        <a:bodyPr/>
        <a:lstStyle/>
        <a:p>
          <a:endParaRPr lang="en-US"/>
        </a:p>
      </dgm:t>
    </dgm:pt>
    <dgm:pt modelId="{B36162CC-6920-4FDD-832C-B92146768E88}" type="sibTrans" cxnId="{FA120854-128C-4B36-8323-CCCBC41C0F8C}">
      <dgm:prSet/>
      <dgm:spPr/>
      <dgm:t>
        <a:bodyPr/>
        <a:lstStyle/>
        <a:p>
          <a:endParaRPr lang="en-US"/>
        </a:p>
      </dgm:t>
    </dgm:pt>
    <dgm:pt modelId="{83E478DB-E6D9-4C71-9126-0572851DD28C}">
      <dgm:prSet phldrT="[Text]"/>
      <dgm:spPr>
        <a:solidFill>
          <a:srgbClr val="00B0F0"/>
        </a:solidFill>
        <a:ln w="38100">
          <a:solidFill>
            <a:srgbClr val="FF33CC"/>
          </a:solidFill>
        </a:ln>
      </dgm:spPr>
      <dgm:t>
        <a:bodyPr/>
        <a:lstStyle/>
        <a:p>
          <a:r>
            <a:rPr lang="fa-IR" dirty="0">
              <a:cs typeface="B Nazanin" pitchFamily="2" charset="-78"/>
            </a:rPr>
            <a:t>تعيين سهمي كه بايد از محل اعتبارات كميته هاي دانشگاهي تامين شود</a:t>
          </a:r>
          <a:endParaRPr lang="en-US" dirty="0">
            <a:cs typeface="B Nazanin" pitchFamily="2" charset="-78"/>
          </a:endParaRPr>
        </a:p>
      </dgm:t>
    </dgm:pt>
    <dgm:pt modelId="{4F7A3220-022A-4039-A4B6-2D6FEAEBD20F}" type="parTrans" cxnId="{64805F48-A425-484B-BBB8-02A1A5AC5F11}">
      <dgm:prSet/>
      <dgm:spPr/>
      <dgm:t>
        <a:bodyPr/>
        <a:lstStyle/>
        <a:p>
          <a:endParaRPr lang="en-US"/>
        </a:p>
      </dgm:t>
    </dgm:pt>
    <dgm:pt modelId="{C85E9F02-C218-4CD5-9750-57331D349A82}" type="sibTrans" cxnId="{64805F48-A425-484B-BBB8-02A1A5AC5F11}">
      <dgm:prSet/>
      <dgm:spPr/>
      <dgm:t>
        <a:bodyPr/>
        <a:lstStyle/>
        <a:p>
          <a:endParaRPr lang="en-US"/>
        </a:p>
      </dgm:t>
    </dgm:pt>
    <dgm:pt modelId="{EA6E980D-382A-4D0F-BB61-C125DABC4D21}">
      <dgm:prSet phldrT="[Text]"/>
      <dgm:spPr>
        <a:solidFill>
          <a:srgbClr val="00B0F0"/>
        </a:solidFill>
        <a:ln w="38100">
          <a:solidFill>
            <a:srgbClr val="FF33CC"/>
          </a:solidFill>
        </a:ln>
      </dgm:spPr>
      <dgm:t>
        <a:bodyPr/>
        <a:lstStyle/>
        <a:p>
          <a:r>
            <a:rPr lang="fa-IR" dirty="0">
              <a:cs typeface="B Nazanin" pitchFamily="2" charset="-78"/>
            </a:rPr>
            <a:t>اعلام مراتب به كميته دانشگاهي</a:t>
          </a:r>
          <a:endParaRPr lang="en-US" dirty="0">
            <a:cs typeface="B Nazanin" pitchFamily="2" charset="-78"/>
          </a:endParaRPr>
        </a:p>
      </dgm:t>
    </dgm:pt>
    <dgm:pt modelId="{B83F562A-011C-4D18-A799-817B621356EE}" type="parTrans" cxnId="{83A730DB-45CE-4FF5-9D03-86F9CF285A1A}">
      <dgm:prSet/>
      <dgm:spPr/>
      <dgm:t>
        <a:bodyPr/>
        <a:lstStyle/>
        <a:p>
          <a:endParaRPr lang="en-US"/>
        </a:p>
      </dgm:t>
    </dgm:pt>
    <dgm:pt modelId="{1EAA48FD-2C7C-47F6-A68C-BFAB330BDD35}" type="sibTrans" cxnId="{83A730DB-45CE-4FF5-9D03-86F9CF285A1A}">
      <dgm:prSet/>
      <dgm:spPr/>
      <dgm:t>
        <a:bodyPr/>
        <a:lstStyle/>
        <a:p>
          <a:endParaRPr lang="en-US"/>
        </a:p>
      </dgm:t>
    </dgm:pt>
    <dgm:pt modelId="{832C666B-2B27-4DD3-8C87-6E86DC290A4A}">
      <dgm:prSet/>
      <dgm:spPr>
        <a:solidFill>
          <a:srgbClr val="00B0F0"/>
        </a:solidFill>
        <a:ln w="38100">
          <a:solidFill>
            <a:srgbClr val="FF33CC"/>
          </a:solidFill>
        </a:ln>
      </dgm:spPr>
      <dgm:t>
        <a:bodyPr/>
        <a:lstStyle/>
        <a:p>
          <a:pPr rtl="1"/>
          <a:r>
            <a:rPr lang="fa-IR">
              <a:cs typeface="B Nazanin" pitchFamily="2" charset="-78"/>
            </a:rPr>
            <a:t>تامين و تخصيص اعتبار توسط كميته دانشگاهي/شبکه</a:t>
          </a:r>
          <a:endParaRPr lang="en-US">
            <a:cs typeface="B Nazanin" pitchFamily="2" charset="-78"/>
          </a:endParaRPr>
        </a:p>
      </dgm:t>
    </dgm:pt>
    <dgm:pt modelId="{A423DDB7-1E9B-4F96-968A-A516F6406132}" type="parTrans" cxnId="{1263044B-AE05-49BA-94A8-7553BF6080F6}">
      <dgm:prSet/>
      <dgm:spPr/>
      <dgm:t>
        <a:bodyPr/>
        <a:lstStyle/>
        <a:p>
          <a:endParaRPr lang="en-US"/>
        </a:p>
      </dgm:t>
    </dgm:pt>
    <dgm:pt modelId="{9D715058-C5AA-43F0-8261-120B97A87D4D}" type="sibTrans" cxnId="{1263044B-AE05-49BA-94A8-7553BF6080F6}">
      <dgm:prSet/>
      <dgm:spPr/>
      <dgm:t>
        <a:bodyPr/>
        <a:lstStyle/>
        <a:p>
          <a:endParaRPr lang="en-US"/>
        </a:p>
      </dgm:t>
    </dgm:pt>
    <dgm:pt modelId="{279D8C33-B945-4493-9E4E-49FD39972917}">
      <dgm:prSet/>
      <dgm:spPr>
        <a:solidFill>
          <a:srgbClr val="00B0F0"/>
        </a:solidFill>
        <a:ln w="38100">
          <a:solidFill>
            <a:srgbClr val="FF33CC"/>
          </a:solidFill>
        </a:ln>
      </dgm:spPr>
      <dgm:t>
        <a:bodyPr/>
        <a:lstStyle/>
        <a:p>
          <a:r>
            <a:rPr lang="fa-IR">
              <a:cs typeface="B Nazanin" pitchFamily="2" charset="-78"/>
            </a:rPr>
            <a:t>نظارت بر خريد و تحويل  وسايل و تجهيزات</a:t>
          </a:r>
          <a:endParaRPr lang="en-US">
            <a:cs typeface="B Nazanin" pitchFamily="2" charset="-78"/>
          </a:endParaRPr>
        </a:p>
      </dgm:t>
    </dgm:pt>
    <dgm:pt modelId="{978A7FDE-7F71-4901-9963-03A69FD438CA}" type="parTrans" cxnId="{02A6B7F8-BF56-43D0-99CE-876DBB55D80F}">
      <dgm:prSet/>
      <dgm:spPr/>
      <dgm:t>
        <a:bodyPr/>
        <a:lstStyle/>
        <a:p>
          <a:endParaRPr lang="en-US"/>
        </a:p>
      </dgm:t>
    </dgm:pt>
    <dgm:pt modelId="{45477254-68E9-45FC-AC55-23114BB3701E}" type="sibTrans" cxnId="{02A6B7F8-BF56-43D0-99CE-876DBB55D80F}">
      <dgm:prSet/>
      <dgm:spPr/>
      <dgm:t>
        <a:bodyPr/>
        <a:lstStyle/>
        <a:p>
          <a:endParaRPr lang="en-US"/>
        </a:p>
      </dgm:t>
    </dgm:pt>
    <dgm:pt modelId="{E4BDD7FA-A4AC-4914-9CC0-5A8AA2F49D8F}">
      <dgm:prSet/>
      <dgm:spPr>
        <a:solidFill>
          <a:srgbClr val="00B0F0"/>
        </a:solidFill>
        <a:ln w="38100">
          <a:solidFill>
            <a:srgbClr val="FF33CC"/>
          </a:solidFill>
        </a:ln>
      </dgm:spPr>
      <dgm:t>
        <a:bodyPr/>
        <a:lstStyle/>
        <a:p>
          <a:pPr rtl="1"/>
          <a:r>
            <a:rPr lang="fa-IR">
              <a:cs typeface="B Nazanin" pitchFamily="2" charset="-78"/>
            </a:rPr>
            <a:t>تخصيص اعتبار توسط واحد مالي بيمارستان/شبکه</a:t>
          </a:r>
          <a:endParaRPr lang="en-US">
            <a:cs typeface="B Nazanin" pitchFamily="2" charset="-78"/>
          </a:endParaRPr>
        </a:p>
      </dgm:t>
    </dgm:pt>
    <dgm:pt modelId="{5E0956A0-C804-4399-B064-E62DC9DFD723}" type="parTrans" cxnId="{8D6EA6CF-DFEF-403E-B986-7F00AD2A0F39}">
      <dgm:prSet/>
      <dgm:spPr/>
      <dgm:t>
        <a:bodyPr/>
        <a:lstStyle/>
        <a:p>
          <a:endParaRPr lang="en-US"/>
        </a:p>
      </dgm:t>
    </dgm:pt>
    <dgm:pt modelId="{CC0F438D-69F4-4279-B7AE-0BA5A76D5875}" type="sibTrans" cxnId="{8D6EA6CF-DFEF-403E-B986-7F00AD2A0F39}">
      <dgm:prSet/>
      <dgm:spPr/>
      <dgm:t>
        <a:bodyPr/>
        <a:lstStyle/>
        <a:p>
          <a:endParaRPr lang="en-US"/>
        </a:p>
      </dgm:t>
    </dgm:pt>
    <dgm:pt modelId="{C3F88A89-C71E-4375-9AD4-349812652895}">
      <dgm:prSet/>
      <dgm:spPr>
        <a:solidFill>
          <a:srgbClr val="00B0F0"/>
        </a:solidFill>
        <a:ln w="38100">
          <a:solidFill>
            <a:srgbClr val="FF33CC"/>
          </a:solidFill>
        </a:ln>
      </dgm:spPr>
      <dgm:t>
        <a:bodyPr/>
        <a:lstStyle/>
        <a:p>
          <a:pPr rtl="1"/>
          <a:r>
            <a:rPr lang="fa-IR">
              <a:cs typeface="B Nazanin" pitchFamily="2" charset="-78"/>
            </a:rPr>
            <a:t>تامين اعتبار توسط واحد های بيمارستان /شبکه</a:t>
          </a:r>
          <a:endParaRPr lang="en-US">
            <a:cs typeface="B Nazanin" pitchFamily="2" charset="-78"/>
          </a:endParaRPr>
        </a:p>
      </dgm:t>
    </dgm:pt>
    <dgm:pt modelId="{2F6C6628-8B07-479E-BE34-99C36A0AF864}" type="parTrans" cxnId="{6CA8BC33-70EA-4B04-94FD-6F9184222858}">
      <dgm:prSet/>
      <dgm:spPr/>
      <dgm:t>
        <a:bodyPr/>
        <a:lstStyle/>
        <a:p>
          <a:endParaRPr lang="en-US"/>
        </a:p>
      </dgm:t>
    </dgm:pt>
    <dgm:pt modelId="{870E6286-965A-4BA3-8E5E-870B49D2F0B3}" type="sibTrans" cxnId="{6CA8BC33-70EA-4B04-94FD-6F9184222858}">
      <dgm:prSet/>
      <dgm:spPr/>
      <dgm:t>
        <a:bodyPr/>
        <a:lstStyle/>
        <a:p>
          <a:endParaRPr lang="en-US"/>
        </a:p>
      </dgm:t>
    </dgm:pt>
    <dgm:pt modelId="{E8D46B43-96C9-4CF4-B575-39FA9861ED8E}">
      <dgm:prSet/>
      <dgm:spPr>
        <a:solidFill>
          <a:srgbClr val="00B0F0"/>
        </a:solidFill>
        <a:ln w="38100">
          <a:solidFill>
            <a:srgbClr val="FF33CC"/>
          </a:solidFill>
        </a:ln>
      </dgm:spPr>
      <dgm:t>
        <a:bodyPr/>
        <a:lstStyle/>
        <a:p>
          <a:r>
            <a:rPr lang="fa-IR">
              <a:cs typeface="B Nazanin" pitchFamily="2" charset="-78"/>
            </a:rPr>
            <a:t>درخواست خريد </a:t>
          </a:r>
          <a:endParaRPr lang="en-US">
            <a:cs typeface="B Nazanin" pitchFamily="2" charset="-78"/>
          </a:endParaRPr>
        </a:p>
      </dgm:t>
    </dgm:pt>
    <dgm:pt modelId="{1183DDED-C8CC-4054-9929-04906FB88693}" type="parTrans" cxnId="{9242A4FD-55AF-44A1-9471-55180B93CFEC}">
      <dgm:prSet/>
      <dgm:spPr/>
      <dgm:t>
        <a:bodyPr/>
        <a:lstStyle/>
        <a:p>
          <a:endParaRPr lang="en-US"/>
        </a:p>
      </dgm:t>
    </dgm:pt>
    <dgm:pt modelId="{F48A32C8-DD69-49CB-A3BE-9E09F400181A}" type="sibTrans" cxnId="{9242A4FD-55AF-44A1-9471-55180B93CFEC}">
      <dgm:prSet/>
      <dgm:spPr/>
      <dgm:t>
        <a:bodyPr/>
        <a:lstStyle/>
        <a:p>
          <a:endParaRPr lang="en-US"/>
        </a:p>
      </dgm:t>
    </dgm:pt>
    <dgm:pt modelId="{C705A5E5-251D-4ADE-8D67-3DF5E1350D9E}">
      <dgm:prSet/>
      <dgm:spPr>
        <a:solidFill>
          <a:srgbClr val="00B0F0"/>
        </a:solidFill>
        <a:ln w="38100">
          <a:solidFill>
            <a:srgbClr val="FF33CC"/>
          </a:solidFill>
        </a:ln>
      </dgm:spPr>
      <dgm:t>
        <a:bodyPr/>
        <a:lstStyle/>
        <a:p>
          <a:r>
            <a:rPr lang="fa-IR">
              <a:cs typeface="B Nazanin" pitchFamily="2" charset="-78"/>
            </a:rPr>
            <a:t>درخواست خريد</a:t>
          </a:r>
          <a:endParaRPr lang="en-US">
            <a:cs typeface="B Nazanin" pitchFamily="2" charset="-78"/>
          </a:endParaRPr>
        </a:p>
      </dgm:t>
    </dgm:pt>
    <dgm:pt modelId="{23EDBE22-E4CC-4B6C-B64E-5222498A9FAC}" type="parTrans" cxnId="{AE388E48-3BCA-4555-8818-3E516E43858B}">
      <dgm:prSet/>
      <dgm:spPr/>
      <dgm:t>
        <a:bodyPr/>
        <a:lstStyle/>
        <a:p>
          <a:endParaRPr lang="en-US"/>
        </a:p>
      </dgm:t>
    </dgm:pt>
    <dgm:pt modelId="{69D208C8-DEF5-4474-ADCB-A2767F62874D}" type="sibTrans" cxnId="{AE388E48-3BCA-4555-8818-3E516E43858B}">
      <dgm:prSet/>
      <dgm:spPr/>
      <dgm:t>
        <a:bodyPr/>
        <a:lstStyle/>
        <a:p>
          <a:endParaRPr lang="en-US"/>
        </a:p>
      </dgm:t>
    </dgm:pt>
    <dgm:pt modelId="{DAD4410A-9A33-4D4E-A286-46494DBDAF3C}">
      <dgm:prSet/>
      <dgm:spPr>
        <a:solidFill>
          <a:srgbClr val="00B0F0"/>
        </a:solidFill>
        <a:ln w="38100">
          <a:solidFill>
            <a:srgbClr val="FF33CC"/>
          </a:solidFill>
        </a:ln>
      </dgm:spPr>
      <dgm:t>
        <a:bodyPr/>
        <a:lstStyle/>
        <a:p>
          <a:pPr rtl="1"/>
          <a:r>
            <a:rPr lang="fa-IR">
              <a:cs typeface="B Nazanin" pitchFamily="2" charset="-78"/>
            </a:rPr>
            <a:t>تامين اعتبار توسط واحدمالي بيمارستان/شبکه</a:t>
          </a:r>
          <a:endParaRPr lang="en-US">
            <a:cs typeface="B Nazanin" pitchFamily="2" charset="-78"/>
          </a:endParaRPr>
        </a:p>
      </dgm:t>
    </dgm:pt>
    <dgm:pt modelId="{A2C66210-46F1-4BA0-870D-9CE696C9FFFA}" type="parTrans" cxnId="{B67BF327-06E3-4C75-B0FB-38FFEB9D083F}">
      <dgm:prSet/>
      <dgm:spPr/>
      <dgm:t>
        <a:bodyPr/>
        <a:lstStyle/>
        <a:p>
          <a:endParaRPr lang="en-US"/>
        </a:p>
      </dgm:t>
    </dgm:pt>
    <dgm:pt modelId="{AC9506A6-75C3-4074-91D6-2D99AE47DCD1}" type="sibTrans" cxnId="{B67BF327-06E3-4C75-B0FB-38FFEB9D083F}">
      <dgm:prSet/>
      <dgm:spPr/>
      <dgm:t>
        <a:bodyPr/>
        <a:lstStyle/>
        <a:p>
          <a:endParaRPr lang="en-US"/>
        </a:p>
      </dgm:t>
    </dgm:pt>
    <dgm:pt modelId="{ABF72844-121B-40AA-8923-D390598AC2AC}">
      <dgm:prSet/>
      <dgm:spPr>
        <a:solidFill>
          <a:srgbClr val="00B0F0"/>
        </a:solidFill>
        <a:ln w="38100">
          <a:solidFill>
            <a:srgbClr val="FF33CC"/>
          </a:solidFill>
        </a:ln>
      </dgm:spPr>
      <dgm:t>
        <a:bodyPr/>
        <a:lstStyle/>
        <a:p>
          <a:pPr rtl="1"/>
          <a:r>
            <a:rPr lang="fa-IR">
              <a:cs typeface="B Nazanin" pitchFamily="2" charset="-78"/>
            </a:rPr>
            <a:t>نظارت برخريد و تحويل وسايل و تجهيزات</a:t>
          </a:r>
          <a:endParaRPr lang="en-US">
            <a:cs typeface="B Nazanin" pitchFamily="2" charset="-78"/>
          </a:endParaRPr>
        </a:p>
      </dgm:t>
    </dgm:pt>
    <dgm:pt modelId="{22F8C483-FFEF-41AA-9D66-58533347EDFD}" type="parTrans" cxnId="{1537E27F-93BB-498C-AF43-91C9F43CBEBA}">
      <dgm:prSet/>
      <dgm:spPr/>
      <dgm:t>
        <a:bodyPr/>
        <a:lstStyle/>
        <a:p>
          <a:endParaRPr lang="en-US"/>
        </a:p>
      </dgm:t>
    </dgm:pt>
    <dgm:pt modelId="{46D479C1-2EC2-479B-B3A5-A808B9424F91}" type="sibTrans" cxnId="{1537E27F-93BB-498C-AF43-91C9F43CBEBA}">
      <dgm:prSet/>
      <dgm:spPr/>
      <dgm:t>
        <a:bodyPr/>
        <a:lstStyle/>
        <a:p>
          <a:endParaRPr lang="en-US"/>
        </a:p>
      </dgm:t>
    </dgm:pt>
    <dgm:pt modelId="{D4F97B7F-06E6-45AD-9852-9717F15EBA82}" type="pres">
      <dgm:prSet presAssocID="{41B0166F-23E3-4888-B97B-D8281EBE73CF}" presName="Name0" presStyleCnt="0">
        <dgm:presLayoutVars>
          <dgm:chPref val="1"/>
          <dgm:dir/>
          <dgm:animOne val="branch"/>
          <dgm:animLvl val="lvl"/>
          <dgm:resizeHandles/>
        </dgm:presLayoutVars>
      </dgm:prSet>
      <dgm:spPr/>
      <dgm:t>
        <a:bodyPr/>
        <a:lstStyle/>
        <a:p>
          <a:endParaRPr lang="en-US"/>
        </a:p>
      </dgm:t>
    </dgm:pt>
    <dgm:pt modelId="{F2D8F5B3-C14F-4277-9778-56EBEC5DC574}" type="pres">
      <dgm:prSet presAssocID="{824F1F19-5A6F-40DA-BE3F-F937FDF6B74D}" presName="vertOne" presStyleCnt="0"/>
      <dgm:spPr/>
    </dgm:pt>
    <dgm:pt modelId="{50A80029-B466-42A1-ADCE-EB72C8EB4096}" type="pres">
      <dgm:prSet presAssocID="{824F1F19-5A6F-40DA-BE3F-F937FDF6B74D}" presName="txOne" presStyleLbl="node0" presStyleIdx="0" presStyleCnt="1">
        <dgm:presLayoutVars>
          <dgm:chPref val="3"/>
        </dgm:presLayoutVars>
      </dgm:prSet>
      <dgm:spPr/>
      <dgm:t>
        <a:bodyPr/>
        <a:lstStyle/>
        <a:p>
          <a:endParaRPr lang="en-US"/>
        </a:p>
      </dgm:t>
    </dgm:pt>
    <dgm:pt modelId="{9A71E110-6911-4A38-A4CD-15724F6BB857}" type="pres">
      <dgm:prSet presAssocID="{824F1F19-5A6F-40DA-BE3F-F937FDF6B74D}" presName="parTransOne" presStyleCnt="0"/>
      <dgm:spPr/>
    </dgm:pt>
    <dgm:pt modelId="{6EC09E00-F6F3-4041-A5BC-C32BC7E65A2B}" type="pres">
      <dgm:prSet presAssocID="{824F1F19-5A6F-40DA-BE3F-F937FDF6B74D}" presName="horzOne" presStyleCnt="0"/>
      <dgm:spPr/>
    </dgm:pt>
    <dgm:pt modelId="{2FF582BD-FF33-4074-8B0E-808B91800E31}" type="pres">
      <dgm:prSet presAssocID="{69ED7447-7532-400B-9664-B172D9278F48}" presName="vertTwo" presStyleCnt="0"/>
      <dgm:spPr/>
    </dgm:pt>
    <dgm:pt modelId="{5C5B0FE2-78A8-4851-8EB5-3E785E6EBC4D}" type="pres">
      <dgm:prSet presAssocID="{69ED7447-7532-400B-9664-B172D9278F48}" presName="txTwo" presStyleLbl="node2" presStyleIdx="0" presStyleCnt="2">
        <dgm:presLayoutVars>
          <dgm:chPref val="3"/>
        </dgm:presLayoutVars>
      </dgm:prSet>
      <dgm:spPr/>
      <dgm:t>
        <a:bodyPr/>
        <a:lstStyle/>
        <a:p>
          <a:endParaRPr lang="en-US"/>
        </a:p>
      </dgm:t>
    </dgm:pt>
    <dgm:pt modelId="{C693A316-67AF-4EE6-8141-7D98437C0004}" type="pres">
      <dgm:prSet presAssocID="{69ED7447-7532-400B-9664-B172D9278F48}" presName="parTransTwo" presStyleCnt="0"/>
      <dgm:spPr/>
    </dgm:pt>
    <dgm:pt modelId="{E7603824-0BF7-4CF1-8776-721BDC7A616B}" type="pres">
      <dgm:prSet presAssocID="{69ED7447-7532-400B-9664-B172D9278F48}" presName="horzTwo" presStyleCnt="0"/>
      <dgm:spPr/>
    </dgm:pt>
    <dgm:pt modelId="{5D477F13-FEE3-4C33-A7BF-80678C16FD08}" type="pres">
      <dgm:prSet presAssocID="{9795D419-59D0-4D52-8081-66ACFD541DFA}" presName="vertThree" presStyleCnt="0"/>
      <dgm:spPr/>
    </dgm:pt>
    <dgm:pt modelId="{3119EE12-2A74-4236-B8B6-0AE41376B984}" type="pres">
      <dgm:prSet presAssocID="{9795D419-59D0-4D52-8081-66ACFD541DFA}" presName="txThree" presStyleLbl="node3" presStyleIdx="0" presStyleCnt="2">
        <dgm:presLayoutVars>
          <dgm:chPref val="3"/>
        </dgm:presLayoutVars>
      </dgm:prSet>
      <dgm:spPr/>
      <dgm:t>
        <a:bodyPr/>
        <a:lstStyle/>
        <a:p>
          <a:endParaRPr lang="en-US"/>
        </a:p>
      </dgm:t>
    </dgm:pt>
    <dgm:pt modelId="{81A9DA3F-02C0-421D-888F-F292D557594C}" type="pres">
      <dgm:prSet presAssocID="{9795D419-59D0-4D52-8081-66ACFD541DFA}" presName="parTransThree" presStyleCnt="0"/>
      <dgm:spPr/>
    </dgm:pt>
    <dgm:pt modelId="{D2BD8B8F-6BDF-4102-AE98-9C2C6A744371}" type="pres">
      <dgm:prSet presAssocID="{9795D419-59D0-4D52-8081-66ACFD541DFA}" presName="horzThree" presStyleCnt="0"/>
      <dgm:spPr/>
    </dgm:pt>
    <dgm:pt modelId="{17582C18-19DE-4BC6-A599-65DAFA9FE790}" type="pres">
      <dgm:prSet presAssocID="{E4BDD7FA-A4AC-4914-9CC0-5A8AA2F49D8F}" presName="vertFour" presStyleCnt="0">
        <dgm:presLayoutVars>
          <dgm:chPref val="3"/>
        </dgm:presLayoutVars>
      </dgm:prSet>
      <dgm:spPr/>
    </dgm:pt>
    <dgm:pt modelId="{E84E744A-8B92-425F-B13E-34EE055FEA3E}" type="pres">
      <dgm:prSet presAssocID="{E4BDD7FA-A4AC-4914-9CC0-5A8AA2F49D8F}" presName="txFour" presStyleLbl="node4" presStyleIdx="0" presStyleCnt="8">
        <dgm:presLayoutVars>
          <dgm:chPref val="3"/>
        </dgm:presLayoutVars>
      </dgm:prSet>
      <dgm:spPr/>
      <dgm:t>
        <a:bodyPr/>
        <a:lstStyle/>
        <a:p>
          <a:endParaRPr lang="en-US"/>
        </a:p>
      </dgm:t>
    </dgm:pt>
    <dgm:pt modelId="{E933F431-183E-4F6C-B117-3E4FB9DDE796}" type="pres">
      <dgm:prSet presAssocID="{E4BDD7FA-A4AC-4914-9CC0-5A8AA2F49D8F}" presName="parTransFour" presStyleCnt="0"/>
      <dgm:spPr/>
    </dgm:pt>
    <dgm:pt modelId="{EED3A37D-CE63-4361-988F-BE28CADF51C9}" type="pres">
      <dgm:prSet presAssocID="{E4BDD7FA-A4AC-4914-9CC0-5A8AA2F49D8F}" presName="horzFour" presStyleCnt="0"/>
      <dgm:spPr/>
    </dgm:pt>
    <dgm:pt modelId="{01B712BE-0C8C-496D-BFB8-65BD8B956B71}" type="pres">
      <dgm:prSet presAssocID="{C705A5E5-251D-4ADE-8D67-3DF5E1350D9E}" presName="vertFour" presStyleCnt="0">
        <dgm:presLayoutVars>
          <dgm:chPref val="3"/>
        </dgm:presLayoutVars>
      </dgm:prSet>
      <dgm:spPr/>
    </dgm:pt>
    <dgm:pt modelId="{4B35F07E-2CE6-4C5A-BE83-ED8C27A94FE0}" type="pres">
      <dgm:prSet presAssocID="{C705A5E5-251D-4ADE-8D67-3DF5E1350D9E}" presName="txFour" presStyleLbl="node4" presStyleIdx="1" presStyleCnt="8">
        <dgm:presLayoutVars>
          <dgm:chPref val="3"/>
        </dgm:presLayoutVars>
      </dgm:prSet>
      <dgm:spPr/>
      <dgm:t>
        <a:bodyPr/>
        <a:lstStyle/>
        <a:p>
          <a:endParaRPr lang="en-US"/>
        </a:p>
      </dgm:t>
    </dgm:pt>
    <dgm:pt modelId="{CACF1C8F-41EA-4DF6-A257-FC9F1E5F4F46}" type="pres">
      <dgm:prSet presAssocID="{C705A5E5-251D-4ADE-8D67-3DF5E1350D9E}" presName="parTransFour" presStyleCnt="0"/>
      <dgm:spPr/>
    </dgm:pt>
    <dgm:pt modelId="{3BFC92DB-3F47-4A0B-81BB-4E0D45EC32AF}" type="pres">
      <dgm:prSet presAssocID="{C705A5E5-251D-4ADE-8D67-3DF5E1350D9E}" presName="horzFour" presStyleCnt="0"/>
      <dgm:spPr/>
    </dgm:pt>
    <dgm:pt modelId="{AD84E10B-2494-4BBE-94DB-AA90E457F486}" type="pres">
      <dgm:prSet presAssocID="{DAD4410A-9A33-4D4E-A286-46494DBDAF3C}" presName="vertFour" presStyleCnt="0">
        <dgm:presLayoutVars>
          <dgm:chPref val="3"/>
        </dgm:presLayoutVars>
      </dgm:prSet>
      <dgm:spPr/>
    </dgm:pt>
    <dgm:pt modelId="{38DB97D8-1087-488A-B1DF-9B1CBC051502}" type="pres">
      <dgm:prSet presAssocID="{DAD4410A-9A33-4D4E-A286-46494DBDAF3C}" presName="txFour" presStyleLbl="node4" presStyleIdx="2" presStyleCnt="8">
        <dgm:presLayoutVars>
          <dgm:chPref val="3"/>
        </dgm:presLayoutVars>
      </dgm:prSet>
      <dgm:spPr/>
      <dgm:t>
        <a:bodyPr/>
        <a:lstStyle/>
        <a:p>
          <a:endParaRPr lang="en-US"/>
        </a:p>
      </dgm:t>
    </dgm:pt>
    <dgm:pt modelId="{72CB7331-93A1-433B-B230-08CA3789DFEC}" type="pres">
      <dgm:prSet presAssocID="{DAD4410A-9A33-4D4E-A286-46494DBDAF3C}" presName="parTransFour" presStyleCnt="0"/>
      <dgm:spPr/>
    </dgm:pt>
    <dgm:pt modelId="{CE3F864F-B54F-43E7-82C4-BD5E606977A3}" type="pres">
      <dgm:prSet presAssocID="{DAD4410A-9A33-4D4E-A286-46494DBDAF3C}" presName="horzFour" presStyleCnt="0"/>
      <dgm:spPr/>
    </dgm:pt>
    <dgm:pt modelId="{FA8DF41B-FFBB-463E-9040-3207320EE871}" type="pres">
      <dgm:prSet presAssocID="{ABF72844-121B-40AA-8923-D390598AC2AC}" presName="vertFour" presStyleCnt="0">
        <dgm:presLayoutVars>
          <dgm:chPref val="3"/>
        </dgm:presLayoutVars>
      </dgm:prSet>
      <dgm:spPr/>
    </dgm:pt>
    <dgm:pt modelId="{39CAD9D1-CF8E-443C-BFDF-A281809E5B09}" type="pres">
      <dgm:prSet presAssocID="{ABF72844-121B-40AA-8923-D390598AC2AC}" presName="txFour" presStyleLbl="node4" presStyleIdx="3" presStyleCnt="8">
        <dgm:presLayoutVars>
          <dgm:chPref val="3"/>
        </dgm:presLayoutVars>
      </dgm:prSet>
      <dgm:spPr/>
      <dgm:t>
        <a:bodyPr/>
        <a:lstStyle/>
        <a:p>
          <a:endParaRPr lang="en-US"/>
        </a:p>
      </dgm:t>
    </dgm:pt>
    <dgm:pt modelId="{FA1EDB2A-B6E7-43B1-A991-3D3AF6A6C7E8}" type="pres">
      <dgm:prSet presAssocID="{ABF72844-121B-40AA-8923-D390598AC2AC}" presName="horzFour" presStyleCnt="0"/>
      <dgm:spPr/>
    </dgm:pt>
    <dgm:pt modelId="{B6827DEE-7DBA-49E1-9058-A73458908758}" type="pres">
      <dgm:prSet presAssocID="{27343966-DC7C-4F6B-A037-F38B78091F1E}" presName="sibSpaceTwo" presStyleCnt="0"/>
      <dgm:spPr/>
    </dgm:pt>
    <dgm:pt modelId="{742FE094-E3DC-470B-88CD-2B0CEABACF69}" type="pres">
      <dgm:prSet presAssocID="{83E478DB-E6D9-4C71-9126-0572851DD28C}" presName="vertTwo" presStyleCnt="0"/>
      <dgm:spPr/>
    </dgm:pt>
    <dgm:pt modelId="{03671E48-E103-41DB-B59C-10D532D77A9D}" type="pres">
      <dgm:prSet presAssocID="{83E478DB-E6D9-4C71-9126-0572851DD28C}" presName="txTwo" presStyleLbl="node2" presStyleIdx="1" presStyleCnt="2">
        <dgm:presLayoutVars>
          <dgm:chPref val="3"/>
        </dgm:presLayoutVars>
      </dgm:prSet>
      <dgm:spPr/>
      <dgm:t>
        <a:bodyPr/>
        <a:lstStyle/>
        <a:p>
          <a:endParaRPr lang="en-US"/>
        </a:p>
      </dgm:t>
    </dgm:pt>
    <dgm:pt modelId="{A43B665B-1DEF-47F1-B6C5-CDF5E670CA4A}" type="pres">
      <dgm:prSet presAssocID="{83E478DB-E6D9-4C71-9126-0572851DD28C}" presName="parTransTwo" presStyleCnt="0"/>
      <dgm:spPr/>
    </dgm:pt>
    <dgm:pt modelId="{97E427AA-9909-41DF-B638-DBE06F74526D}" type="pres">
      <dgm:prSet presAssocID="{83E478DB-E6D9-4C71-9126-0572851DD28C}" presName="horzTwo" presStyleCnt="0"/>
      <dgm:spPr/>
    </dgm:pt>
    <dgm:pt modelId="{1503902D-D61E-40EA-A0B7-301AAFFC14EF}" type="pres">
      <dgm:prSet presAssocID="{EA6E980D-382A-4D0F-BB61-C125DABC4D21}" presName="vertThree" presStyleCnt="0"/>
      <dgm:spPr/>
    </dgm:pt>
    <dgm:pt modelId="{A219F113-E653-4240-A9CA-C06F85449986}" type="pres">
      <dgm:prSet presAssocID="{EA6E980D-382A-4D0F-BB61-C125DABC4D21}" presName="txThree" presStyleLbl="node3" presStyleIdx="1" presStyleCnt="2">
        <dgm:presLayoutVars>
          <dgm:chPref val="3"/>
        </dgm:presLayoutVars>
      </dgm:prSet>
      <dgm:spPr/>
      <dgm:t>
        <a:bodyPr/>
        <a:lstStyle/>
        <a:p>
          <a:endParaRPr lang="en-US"/>
        </a:p>
      </dgm:t>
    </dgm:pt>
    <dgm:pt modelId="{2FE8086C-03C8-4C9D-BE11-CB4836BD11C9}" type="pres">
      <dgm:prSet presAssocID="{EA6E980D-382A-4D0F-BB61-C125DABC4D21}" presName="parTransThree" presStyleCnt="0"/>
      <dgm:spPr/>
    </dgm:pt>
    <dgm:pt modelId="{3E90DD90-1EF8-4939-9B47-FA72EB629D46}" type="pres">
      <dgm:prSet presAssocID="{EA6E980D-382A-4D0F-BB61-C125DABC4D21}" presName="horzThree" presStyleCnt="0"/>
      <dgm:spPr/>
    </dgm:pt>
    <dgm:pt modelId="{5F0FC36C-024A-43A3-9F05-04CF226B30A8}" type="pres">
      <dgm:prSet presAssocID="{832C666B-2B27-4DD3-8C87-6E86DC290A4A}" presName="vertFour" presStyleCnt="0">
        <dgm:presLayoutVars>
          <dgm:chPref val="3"/>
        </dgm:presLayoutVars>
      </dgm:prSet>
      <dgm:spPr/>
    </dgm:pt>
    <dgm:pt modelId="{42411CD0-9EEB-455F-B402-E68FDCC4280A}" type="pres">
      <dgm:prSet presAssocID="{832C666B-2B27-4DD3-8C87-6E86DC290A4A}" presName="txFour" presStyleLbl="node4" presStyleIdx="4" presStyleCnt="8">
        <dgm:presLayoutVars>
          <dgm:chPref val="3"/>
        </dgm:presLayoutVars>
      </dgm:prSet>
      <dgm:spPr/>
      <dgm:t>
        <a:bodyPr/>
        <a:lstStyle/>
        <a:p>
          <a:endParaRPr lang="en-US"/>
        </a:p>
      </dgm:t>
    </dgm:pt>
    <dgm:pt modelId="{2549A845-54A3-4101-9484-8CA2A9416017}" type="pres">
      <dgm:prSet presAssocID="{832C666B-2B27-4DD3-8C87-6E86DC290A4A}" presName="parTransFour" presStyleCnt="0"/>
      <dgm:spPr/>
    </dgm:pt>
    <dgm:pt modelId="{70E95FA1-D852-4262-BAF0-A5CBB8BC05BE}" type="pres">
      <dgm:prSet presAssocID="{832C666B-2B27-4DD3-8C87-6E86DC290A4A}" presName="horzFour" presStyleCnt="0"/>
      <dgm:spPr/>
    </dgm:pt>
    <dgm:pt modelId="{3976DD1F-0822-4D94-B32F-EB005AF9E975}" type="pres">
      <dgm:prSet presAssocID="{E8D46B43-96C9-4CF4-B575-39FA9861ED8E}" presName="vertFour" presStyleCnt="0">
        <dgm:presLayoutVars>
          <dgm:chPref val="3"/>
        </dgm:presLayoutVars>
      </dgm:prSet>
      <dgm:spPr/>
    </dgm:pt>
    <dgm:pt modelId="{7186D730-6228-4F8D-A6D4-64EA8B95E5D1}" type="pres">
      <dgm:prSet presAssocID="{E8D46B43-96C9-4CF4-B575-39FA9861ED8E}" presName="txFour" presStyleLbl="node4" presStyleIdx="5" presStyleCnt="8">
        <dgm:presLayoutVars>
          <dgm:chPref val="3"/>
        </dgm:presLayoutVars>
      </dgm:prSet>
      <dgm:spPr/>
      <dgm:t>
        <a:bodyPr/>
        <a:lstStyle/>
        <a:p>
          <a:endParaRPr lang="en-US"/>
        </a:p>
      </dgm:t>
    </dgm:pt>
    <dgm:pt modelId="{464C38B7-E8C1-435A-8E7D-7D06477C1579}" type="pres">
      <dgm:prSet presAssocID="{E8D46B43-96C9-4CF4-B575-39FA9861ED8E}" presName="parTransFour" presStyleCnt="0"/>
      <dgm:spPr/>
    </dgm:pt>
    <dgm:pt modelId="{8ADF1943-D4DA-4630-A2BC-CCA966EAA7F2}" type="pres">
      <dgm:prSet presAssocID="{E8D46B43-96C9-4CF4-B575-39FA9861ED8E}" presName="horzFour" presStyleCnt="0"/>
      <dgm:spPr/>
    </dgm:pt>
    <dgm:pt modelId="{117207C6-C268-46FB-8C64-9DD369086FE9}" type="pres">
      <dgm:prSet presAssocID="{C3F88A89-C71E-4375-9AD4-349812652895}" presName="vertFour" presStyleCnt="0">
        <dgm:presLayoutVars>
          <dgm:chPref val="3"/>
        </dgm:presLayoutVars>
      </dgm:prSet>
      <dgm:spPr/>
    </dgm:pt>
    <dgm:pt modelId="{DB91ABC7-55A0-4895-BB55-45DE6CF0E433}" type="pres">
      <dgm:prSet presAssocID="{C3F88A89-C71E-4375-9AD4-349812652895}" presName="txFour" presStyleLbl="node4" presStyleIdx="6" presStyleCnt="8">
        <dgm:presLayoutVars>
          <dgm:chPref val="3"/>
        </dgm:presLayoutVars>
      </dgm:prSet>
      <dgm:spPr/>
      <dgm:t>
        <a:bodyPr/>
        <a:lstStyle/>
        <a:p>
          <a:endParaRPr lang="en-US"/>
        </a:p>
      </dgm:t>
    </dgm:pt>
    <dgm:pt modelId="{C414F315-4DD4-48F7-9AC8-CD3D08711CFB}" type="pres">
      <dgm:prSet presAssocID="{C3F88A89-C71E-4375-9AD4-349812652895}" presName="parTransFour" presStyleCnt="0"/>
      <dgm:spPr/>
    </dgm:pt>
    <dgm:pt modelId="{BE6B3472-C970-429A-AFF5-5DC169232568}" type="pres">
      <dgm:prSet presAssocID="{C3F88A89-C71E-4375-9AD4-349812652895}" presName="horzFour" presStyleCnt="0"/>
      <dgm:spPr/>
    </dgm:pt>
    <dgm:pt modelId="{B37B03FA-5B43-41BB-8767-28AB6EDA0E2F}" type="pres">
      <dgm:prSet presAssocID="{279D8C33-B945-4493-9E4E-49FD39972917}" presName="vertFour" presStyleCnt="0">
        <dgm:presLayoutVars>
          <dgm:chPref val="3"/>
        </dgm:presLayoutVars>
      </dgm:prSet>
      <dgm:spPr/>
    </dgm:pt>
    <dgm:pt modelId="{25FD3C06-F9FC-4A35-A9BE-40BFA7102F7C}" type="pres">
      <dgm:prSet presAssocID="{279D8C33-B945-4493-9E4E-49FD39972917}" presName="txFour" presStyleLbl="node4" presStyleIdx="7" presStyleCnt="8">
        <dgm:presLayoutVars>
          <dgm:chPref val="3"/>
        </dgm:presLayoutVars>
      </dgm:prSet>
      <dgm:spPr/>
      <dgm:t>
        <a:bodyPr/>
        <a:lstStyle/>
        <a:p>
          <a:endParaRPr lang="en-US"/>
        </a:p>
      </dgm:t>
    </dgm:pt>
    <dgm:pt modelId="{A38BC0CE-855A-44ED-BE46-008D7CE5A7F8}" type="pres">
      <dgm:prSet presAssocID="{279D8C33-B945-4493-9E4E-49FD39972917}" presName="horzFour" presStyleCnt="0"/>
      <dgm:spPr/>
    </dgm:pt>
  </dgm:ptLst>
  <dgm:cxnLst>
    <dgm:cxn modelId="{405DA9DC-FF94-4059-B4E5-852D6D371D37}" type="presOf" srcId="{824F1F19-5A6F-40DA-BE3F-F937FDF6B74D}" destId="{50A80029-B466-42A1-ADCE-EB72C8EB4096}" srcOrd="0" destOrd="0" presId="urn:microsoft.com/office/officeart/2005/8/layout/hierarchy4"/>
    <dgm:cxn modelId="{F2C82821-101C-4A73-97C3-7FEC8A75DA5F}" type="presOf" srcId="{C705A5E5-251D-4ADE-8D67-3DF5E1350D9E}" destId="{4B35F07E-2CE6-4C5A-BE83-ED8C27A94FE0}" srcOrd="0" destOrd="0" presId="urn:microsoft.com/office/officeart/2005/8/layout/hierarchy4"/>
    <dgm:cxn modelId="{9DEE9A18-0EC6-4457-A30E-49643462A7C2}" type="presOf" srcId="{83E478DB-E6D9-4C71-9126-0572851DD28C}" destId="{03671E48-E103-41DB-B59C-10D532D77A9D}" srcOrd="0" destOrd="0" presId="urn:microsoft.com/office/officeart/2005/8/layout/hierarchy4"/>
    <dgm:cxn modelId="{1263044B-AE05-49BA-94A8-7553BF6080F6}" srcId="{EA6E980D-382A-4D0F-BB61-C125DABC4D21}" destId="{832C666B-2B27-4DD3-8C87-6E86DC290A4A}" srcOrd="0" destOrd="0" parTransId="{A423DDB7-1E9B-4F96-968A-A516F6406132}" sibTransId="{9D715058-C5AA-43F0-8261-120B97A87D4D}"/>
    <dgm:cxn modelId="{72986BED-9D1A-4589-A439-AB36054F4223}" type="presOf" srcId="{E4BDD7FA-A4AC-4914-9CC0-5A8AA2F49D8F}" destId="{E84E744A-8B92-425F-B13E-34EE055FEA3E}" srcOrd="0" destOrd="0" presId="urn:microsoft.com/office/officeart/2005/8/layout/hierarchy4"/>
    <dgm:cxn modelId="{AE388E48-3BCA-4555-8818-3E516E43858B}" srcId="{E4BDD7FA-A4AC-4914-9CC0-5A8AA2F49D8F}" destId="{C705A5E5-251D-4ADE-8D67-3DF5E1350D9E}" srcOrd="0" destOrd="0" parTransId="{23EDBE22-E4CC-4B6C-B64E-5222498A9FAC}" sibTransId="{69D208C8-DEF5-4474-ADCB-A2767F62874D}"/>
    <dgm:cxn modelId="{8D6EA6CF-DFEF-403E-B986-7F00AD2A0F39}" srcId="{9795D419-59D0-4D52-8081-66ACFD541DFA}" destId="{E4BDD7FA-A4AC-4914-9CC0-5A8AA2F49D8F}" srcOrd="0" destOrd="0" parTransId="{5E0956A0-C804-4399-B064-E62DC9DFD723}" sibTransId="{CC0F438D-69F4-4279-B7AE-0BA5A76D5875}"/>
    <dgm:cxn modelId="{83A730DB-45CE-4FF5-9D03-86F9CF285A1A}" srcId="{83E478DB-E6D9-4C71-9126-0572851DD28C}" destId="{EA6E980D-382A-4D0F-BB61-C125DABC4D21}" srcOrd="0" destOrd="0" parTransId="{B83F562A-011C-4D18-A799-817B621356EE}" sibTransId="{1EAA48FD-2C7C-47F6-A68C-BFAB330BDD35}"/>
    <dgm:cxn modelId="{C194E6E3-BBC6-4D7F-AEDF-9539F0B2EDFA}" type="presOf" srcId="{69ED7447-7532-400B-9664-B172D9278F48}" destId="{5C5B0FE2-78A8-4851-8EB5-3E785E6EBC4D}" srcOrd="0" destOrd="0" presId="urn:microsoft.com/office/officeart/2005/8/layout/hierarchy4"/>
    <dgm:cxn modelId="{02A6B7F8-BF56-43D0-99CE-876DBB55D80F}" srcId="{C3F88A89-C71E-4375-9AD4-349812652895}" destId="{279D8C33-B945-4493-9E4E-49FD39972917}" srcOrd="0" destOrd="0" parTransId="{978A7FDE-7F71-4901-9963-03A69FD438CA}" sibTransId="{45477254-68E9-45FC-AC55-23114BB3701E}"/>
    <dgm:cxn modelId="{9242A4FD-55AF-44A1-9471-55180B93CFEC}" srcId="{832C666B-2B27-4DD3-8C87-6E86DC290A4A}" destId="{E8D46B43-96C9-4CF4-B575-39FA9861ED8E}" srcOrd="0" destOrd="0" parTransId="{1183DDED-C8CC-4054-9929-04906FB88693}" sibTransId="{F48A32C8-DD69-49CB-A3BE-9E09F400181A}"/>
    <dgm:cxn modelId="{B7CE2C46-A75F-47BC-8446-5BD8744F99FC}" type="presOf" srcId="{C3F88A89-C71E-4375-9AD4-349812652895}" destId="{DB91ABC7-55A0-4895-BB55-45DE6CF0E433}" srcOrd="0" destOrd="0" presId="urn:microsoft.com/office/officeart/2005/8/layout/hierarchy4"/>
    <dgm:cxn modelId="{D688D9D2-3EBE-4306-B67E-063545BBDCB2}" type="presOf" srcId="{E8D46B43-96C9-4CF4-B575-39FA9861ED8E}" destId="{7186D730-6228-4F8D-A6D4-64EA8B95E5D1}" srcOrd="0" destOrd="0" presId="urn:microsoft.com/office/officeart/2005/8/layout/hierarchy4"/>
    <dgm:cxn modelId="{6CA8BC33-70EA-4B04-94FD-6F9184222858}" srcId="{E8D46B43-96C9-4CF4-B575-39FA9861ED8E}" destId="{C3F88A89-C71E-4375-9AD4-349812652895}" srcOrd="0" destOrd="0" parTransId="{2F6C6628-8B07-479E-BE34-99C36A0AF864}" sibTransId="{870E6286-965A-4BA3-8E5E-870B49D2F0B3}"/>
    <dgm:cxn modelId="{146BAE0E-6902-41DE-AAB9-DE893BF2E63B}" type="presOf" srcId="{ABF72844-121B-40AA-8923-D390598AC2AC}" destId="{39CAD9D1-CF8E-443C-BFDF-A281809E5B09}" srcOrd="0" destOrd="0" presId="urn:microsoft.com/office/officeart/2005/8/layout/hierarchy4"/>
    <dgm:cxn modelId="{0F3177D4-99FB-469D-B592-B705C79D467A}" type="presOf" srcId="{41B0166F-23E3-4888-B97B-D8281EBE73CF}" destId="{D4F97B7F-06E6-45AD-9852-9717F15EBA82}" srcOrd="0" destOrd="0" presId="urn:microsoft.com/office/officeart/2005/8/layout/hierarchy4"/>
    <dgm:cxn modelId="{1537E27F-93BB-498C-AF43-91C9F43CBEBA}" srcId="{DAD4410A-9A33-4D4E-A286-46494DBDAF3C}" destId="{ABF72844-121B-40AA-8923-D390598AC2AC}" srcOrd="0" destOrd="0" parTransId="{22F8C483-FFEF-41AA-9D66-58533347EDFD}" sibTransId="{46D479C1-2EC2-479B-B3A5-A808B9424F91}"/>
    <dgm:cxn modelId="{5A6E145A-7684-4B43-B9E8-E806EE959B25}" type="presOf" srcId="{832C666B-2B27-4DD3-8C87-6E86DC290A4A}" destId="{42411CD0-9EEB-455F-B402-E68FDCC4280A}" srcOrd="0" destOrd="0" presId="urn:microsoft.com/office/officeart/2005/8/layout/hierarchy4"/>
    <dgm:cxn modelId="{9F332F76-6EC7-4513-B016-0A5EC353321F}" srcId="{824F1F19-5A6F-40DA-BE3F-F937FDF6B74D}" destId="{69ED7447-7532-400B-9664-B172D9278F48}" srcOrd="0" destOrd="0" parTransId="{459854BB-B791-4002-9EC0-185821CA1198}" sibTransId="{27343966-DC7C-4F6B-A037-F38B78091F1E}"/>
    <dgm:cxn modelId="{12667AC1-B959-47FE-A6B7-DED51D29285B}" type="presOf" srcId="{DAD4410A-9A33-4D4E-A286-46494DBDAF3C}" destId="{38DB97D8-1087-488A-B1DF-9B1CBC051502}" srcOrd="0" destOrd="0" presId="urn:microsoft.com/office/officeart/2005/8/layout/hierarchy4"/>
    <dgm:cxn modelId="{B67BF327-06E3-4C75-B0FB-38FFEB9D083F}" srcId="{C705A5E5-251D-4ADE-8D67-3DF5E1350D9E}" destId="{DAD4410A-9A33-4D4E-A286-46494DBDAF3C}" srcOrd="0" destOrd="0" parTransId="{A2C66210-46F1-4BA0-870D-9CE696C9FFFA}" sibTransId="{AC9506A6-75C3-4074-91D6-2D99AE47DCD1}"/>
    <dgm:cxn modelId="{A4A10AD9-221D-4CDE-9EB4-217884DA226C}" type="presOf" srcId="{9795D419-59D0-4D52-8081-66ACFD541DFA}" destId="{3119EE12-2A74-4236-B8B6-0AE41376B984}" srcOrd="0" destOrd="0" presId="urn:microsoft.com/office/officeart/2005/8/layout/hierarchy4"/>
    <dgm:cxn modelId="{91BEAB0D-8F27-4C91-B39B-C7A8B1DFBE73}" type="presOf" srcId="{279D8C33-B945-4493-9E4E-49FD39972917}" destId="{25FD3C06-F9FC-4A35-A9BE-40BFA7102F7C}" srcOrd="0" destOrd="0" presId="urn:microsoft.com/office/officeart/2005/8/layout/hierarchy4"/>
    <dgm:cxn modelId="{FA120854-128C-4B36-8323-CCCBC41C0F8C}" srcId="{69ED7447-7532-400B-9664-B172D9278F48}" destId="{9795D419-59D0-4D52-8081-66ACFD541DFA}" srcOrd="0" destOrd="0" parTransId="{60EE6673-EB23-4B87-83AC-F54D7B9CDF98}" sibTransId="{B36162CC-6920-4FDD-832C-B92146768E88}"/>
    <dgm:cxn modelId="{64805F48-A425-484B-BBB8-02A1A5AC5F11}" srcId="{824F1F19-5A6F-40DA-BE3F-F937FDF6B74D}" destId="{83E478DB-E6D9-4C71-9126-0572851DD28C}" srcOrd="1" destOrd="0" parTransId="{4F7A3220-022A-4039-A4B6-2D6FEAEBD20F}" sibTransId="{C85E9F02-C218-4CD5-9750-57331D349A82}"/>
    <dgm:cxn modelId="{A2837E3B-BBF7-4B14-8FE9-5AD16717423B}" srcId="{41B0166F-23E3-4888-B97B-D8281EBE73CF}" destId="{824F1F19-5A6F-40DA-BE3F-F937FDF6B74D}" srcOrd="0" destOrd="0" parTransId="{59BA76F6-AF95-4A3A-B58B-E5781E69CF68}" sibTransId="{25363715-7BC5-433E-ADB8-47615BC74182}"/>
    <dgm:cxn modelId="{D57CF5AC-9D20-493A-95B4-0DEB6CF351BB}" type="presOf" srcId="{EA6E980D-382A-4D0F-BB61-C125DABC4D21}" destId="{A219F113-E653-4240-A9CA-C06F85449986}" srcOrd="0" destOrd="0" presId="urn:microsoft.com/office/officeart/2005/8/layout/hierarchy4"/>
    <dgm:cxn modelId="{2AEB26BF-1B46-4185-8465-AF0B9DD10CE7}" type="presParOf" srcId="{D4F97B7F-06E6-45AD-9852-9717F15EBA82}" destId="{F2D8F5B3-C14F-4277-9778-56EBEC5DC574}" srcOrd="0" destOrd="0" presId="urn:microsoft.com/office/officeart/2005/8/layout/hierarchy4"/>
    <dgm:cxn modelId="{4EF08955-67DF-4115-A083-F1D8D4851A58}" type="presParOf" srcId="{F2D8F5B3-C14F-4277-9778-56EBEC5DC574}" destId="{50A80029-B466-42A1-ADCE-EB72C8EB4096}" srcOrd="0" destOrd="0" presId="urn:microsoft.com/office/officeart/2005/8/layout/hierarchy4"/>
    <dgm:cxn modelId="{D5EAD847-51E6-43D5-A496-25AC0991C1C3}" type="presParOf" srcId="{F2D8F5B3-C14F-4277-9778-56EBEC5DC574}" destId="{9A71E110-6911-4A38-A4CD-15724F6BB857}" srcOrd="1" destOrd="0" presId="urn:microsoft.com/office/officeart/2005/8/layout/hierarchy4"/>
    <dgm:cxn modelId="{5C02245D-6BD6-4A24-8701-937534D4A214}" type="presParOf" srcId="{F2D8F5B3-C14F-4277-9778-56EBEC5DC574}" destId="{6EC09E00-F6F3-4041-A5BC-C32BC7E65A2B}" srcOrd="2" destOrd="0" presId="urn:microsoft.com/office/officeart/2005/8/layout/hierarchy4"/>
    <dgm:cxn modelId="{5879865C-5FB9-4C93-9B95-F69D2A5E13F0}" type="presParOf" srcId="{6EC09E00-F6F3-4041-A5BC-C32BC7E65A2B}" destId="{2FF582BD-FF33-4074-8B0E-808B91800E31}" srcOrd="0" destOrd="0" presId="urn:microsoft.com/office/officeart/2005/8/layout/hierarchy4"/>
    <dgm:cxn modelId="{568584F7-367F-4ADD-8FD5-178E19C1CE76}" type="presParOf" srcId="{2FF582BD-FF33-4074-8B0E-808B91800E31}" destId="{5C5B0FE2-78A8-4851-8EB5-3E785E6EBC4D}" srcOrd="0" destOrd="0" presId="urn:microsoft.com/office/officeart/2005/8/layout/hierarchy4"/>
    <dgm:cxn modelId="{EC12F9DD-9106-415A-8349-BC0C1473D280}" type="presParOf" srcId="{2FF582BD-FF33-4074-8B0E-808B91800E31}" destId="{C693A316-67AF-4EE6-8141-7D98437C0004}" srcOrd="1" destOrd="0" presId="urn:microsoft.com/office/officeart/2005/8/layout/hierarchy4"/>
    <dgm:cxn modelId="{2D0E1F7C-C2A7-476A-9BA8-629030968FBD}" type="presParOf" srcId="{2FF582BD-FF33-4074-8B0E-808B91800E31}" destId="{E7603824-0BF7-4CF1-8776-721BDC7A616B}" srcOrd="2" destOrd="0" presId="urn:microsoft.com/office/officeart/2005/8/layout/hierarchy4"/>
    <dgm:cxn modelId="{8A291E35-4F97-4B43-A024-CEF4105DA2D4}" type="presParOf" srcId="{E7603824-0BF7-4CF1-8776-721BDC7A616B}" destId="{5D477F13-FEE3-4C33-A7BF-80678C16FD08}" srcOrd="0" destOrd="0" presId="urn:microsoft.com/office/officeart/2005/8/layout/hierarchy4"/>
    <dgm:cxn modelId="{A74E07D7-AF12-4CCC-853C-09191459B3D9}" type="presParOf" srcId="{5D477F13-FEE3-4C33-A7BF-80678C16FD08}" destId="{3119EE12-2A74-4236-B8B6-0AE41376B984}" srcOrd="0" destOrd="0" presId="urn:microsoft.com/office/officeart/2005/8/layout/hierarchy4"/>
    <dgm:cxn modelId="{071ADA7E-9C44-4885-92C2-DD9C44D57E13}" type="presParOf" srcId="{5D477F13-FEE3-4C33-A7BF-80678C16FD08}" destId="{81A9DA3F-02C0-421D-888F-F292D557594C}" srcOrd="1" destOrd="0" presId="urn:microsoft.com/office/officeart/2005/8/layout/hierarchy4"/>
    <dgm:cxn modelId="{8278B992-B8D5-4A72-AA43-A874F1D36535}" type="presParOf" srcId="{5D477F13-FEE3-4C33-A7BF-80678C16FD08}" destId="{D2BD8B8F-6BDF-4102-AE98-9C2C6A744371}" srcOrd="2" destOrd="0" presId="urn:microsoft.com/office/officeart/2005/8/layout/hierarchy4"/>
    <dgm:cxn modelId="{6FFE28F0-1777-4771-95A0-6278B310919A}" type="presParOf" srcId="{D2BD8B8F-6BDF-4102-AE98-9C2C6A744371}" destId="{17582C18-19DE-4BC6-A599-65DAFA9FE790}" srcOrd="0" destOrd="0" presId="urn:microsoft.com/office/officeart/2005/8/layout/hierarchy4"/>
    <dgm:cxn modelId="{E8867967-79E6-48BF-9B33-144FD45E9ABA}" type="presParOf" srcId="{17582C18-19DE-4BC6-A599-65DAFA9FE790}" destId="{E84E744A-8B92-425F-B13E-34EE055FEA3E}" srcOrd="0" destOrd="0" presId="urn:microsoft.com/office/officeart/2005/8/layout/hierarchy4"/>
    <dgm:cxn modelId="{655E5B8C-0052-4E6E-A2F7-545A4D07D462}" type="presParOf" srcId="{17582C18-19DE-4BC6-A599-65DAFA9FE790}" destId="{E933F431-183E-4F6C-B117-3E4FB9DDE796}" srcOrd="1" destOrd="0" presId="urn:microsoft.com/office/officeart/2005/8/layout/hierarchy4"/>
    <dgm:cxn modelId="{5E6D7201-441D-4611-9671-D5E6A0248A83}" type="presParOf" srcId="{17582C18-19DE-4BC6-A599-65DAFA9FE790}" destId="{EED3A37D-CE63-4361-988F-BE28CADF51C9}" srcOrd="2" destOrd="0" presId="urn:microsoft.com/office/officeart/2005/8/layout/hierarchy4"/>
    <dgm:cxn modelId="{10AF9E44-76CB-4924-8B37-56B9356D9744}" type="presParOf" srcId="{EED3A37D-CE63-4361-988F-BE28CADF51C9}" destId="{01B712BE-0C8C-496D-BFB8-65BD8B956B71}" srcOrd="0" destOrd="0" presId="urn:microsoft.com/office/officeart/2005/8/layout/hierarchy4"/>
    <dgm:cxn modelId="{3844536D-3FAB-4E69-9601-F3C1834170D6}" type="presParOf" srcId="{01B712BE-0C8C-496D-BFB8-65BD8B956B71}" destId="{4B35F07E-2CE6-4C5A-BE83-ED8C27A94FE0}" srcOrd="0" destOrd="0" presId="urn:microsoft.com/office/officeart/2005/8/layout/hierarchy4"/>
    <dgm:cxn modelId="{03161DCE-888C-456A-AF4A-8E7161137E38}" type="presParOf" srcId="{01B712BE-0C8C-496D-BFB8-65BD8B956B71}" destId="{CACF1C8F-41EA-4DF6-A257-FC9F1E5F4F46}" srcOrd="1" destOrd="0" presId="urn:microsoft.com/office/officeart/2005/8/layout/hierarchy4"/>
    <dgm:cxn modelId="{20FE3F25-9518-4ACC-A8BC-7CE99C742939}" type="presParOf" srcId="{01B712BE-0C8C-496D-BFB8-65BD8B956B71}" destId="{3BFC92DB-3F47-4A0B-81BB-4E0D45EC32AF}" srcOrd="2" destOrd="0" presId="urn:microsoft.com/office/officeart/2005/8/layout/hierarchy4"/>
    <dgm:cxn modelId="{0E81DC0E-0CFE-4DED-9E62-1C8ECC6B85DB}" type="presParOf" srcId="{3BFC92DB-3F47-4A0B-81BB-4E0D45EC32AF}" destId="{AD84E10B-2494-4BBE-94DB-AA90E457F486}" srcOrd="0" destOrd="0" presId="urn:microsoft.com/office/officeart/2005/8/layout/hierarchy4"/>
    <dgm:cxn modelId="{A5C83D3D-E503-4F54-815A-88E598512249}" type="presParOf" srcId="{AD84E10B-2494-4BBE-94DB-AA90E457F486}" destId="{38DB97D8-1087-488A-B1DF-9B1CBC051502}" srcOrd="0" destOrd="0" presId="urn:microsoft.com/office/officeart/2005/8/layout/hierarchy4"/>
    <dgm:cxn modelId="{9AB52DF4-CF87-46FF-A53B-EB717DB86933}" type="presParOf" srcId="{AD84E10B-2494-4BBE-94DB-AA90E457F486}" destId="{72CB7331-93A1-433B-B230-08CA3789DFEC}" srcOrd="1" destOrd="0" presId="urn:microsoft.com/office/officeart/2005/8/layout/hierarchy4"/>
    <dgm:cxn modelId="{6C5D34B3-1152-4D12-A7B7-153DD4A81B8B}" type="presParOf" srcId="{AD84E10B-2494-4BBE-94DB-AA90E457F486}" destId="{CE3F864F-B54F-43E7-82C4-BD5E606977A3}" srcOrd="2" destOrd="0" presId="urn:microsoft.com/office/officeart/2005/8/layout/hierarchy4"/>
    <dgm:cxn modelId="{0898ABD4-D446-4363-B5F8-E2E9C1A98301}" type="presParOf" srcId="{CE3F864F-B54F-43E7-82C4-BD5E606977A3}" destId="{FA8DF41B-FFBB-463E-9040-3207320EE871}" srcOrd="0" destOrd="0" presId="urn:microsoft.com/office/officeart/2005/8/layout/hierarchy4"/>
    <dgm:cxn modelId="{88CA7724-5B0A-472D-BA3C-BAD2C08F2032}" type="presParOf" srcId="{FA8DF41B-FFBB-463E-9040-3207320EE871}" destId="{39CAD9D1-CF8E-443C-BFDF-A281809E5B09}" srcOrd="0" destOrd="0" presId="urn:microsoft.com/office/officeart/2005/8/layout/hierarchy4"/>
    <dgm:cxn modelId="{54BB754A-DE08-4ABE-982B-61EF680F5090}" type="presParOf" srcId="{FA8DF41B-FFBB-463E-9040-3207320EE871}" destId="{FA1EDB2A-B6E7-43B1-A991-3D3AF6A6C7E8}" srcOrd="1" destOrd="0" presId="urn:microsoft.com/office/officeart/2005/8/layout/hierarchy4"/>
    <dgm:cxn modelId="{147DBE80-B919-43EF-A04A-85344A4971EE}" type="presParOf" srcId="{6EC09E00-F6F3-4041-A5BC-C32BC7E65A2B}" destId="{B6827DEE-7DBA-49E1-9058-A73458908758}" srcOrd="1" destOrd="0" presId="urn:microsoft.com/office/officeart/2005/8/layout/hierarchy4"/>
    <dgm:cxn modelId="{C4630138-88A7-40EA-884F-7D074AE0A753}" type="presParOf" srcId="{6EC09E00-F6F3-4041-A5BC-C32BC7E65A2B}" destId="{742FE094-E3DC-470B-88CD-2B0CEABACF69}" srcOrd="2" destOrd="0" presId="urn:microsoft.com/office/officeart/2005/8/layout/hierarchy4"/>
    <dgm:cxn modelId="{746817E4-5BA4-4CE7-86DA-3C157F12CC94}" type="presParOf" srcId="{742FE094-E3DC-470B-88CD-2B0CEABACF69}" destId="{03671E48-E103-41DB-B59C-10D532D77A9D}" srcOrd="0" destOrd="0" presId="urn:microsoft.com/office/officeart/2005/8/layout/hierarchy4"/>
    <dgm:cxn modelId="{2397ADC4-96E6-452B-A340-8E05D3885798}" type="presParOf" srcId="{742FE094-E3DC-470B-88CD-2B0CEABACF69}" destId="{A43B665B-1DEF-47F1-B6C5-CDF5E670CA4A}" srcOrd="1" destOrd="0" presId="urn:microsoft.com/office/officeart/2005/8/layout/hierarchy4"/>
    <dgm:cxn modelId="{D33661B0-67E7-46E8-B856-D48CB735A9E4}" type="presParOf" srcId="{742FE094-E3DC-470B-88CD-2B0CEABACF69}" destId="{97E427AA-9909-41DF-B638-DBE06F74526D}" srcOrd="2" destOrd="0" presId="urn:microsoft.com/office/officeart/2005/8/layout/hierarchy4"/>
    <dgm:cxn modelId="{4314956C-72D4-45D5-90D2-0E457338BD9D}" type="presParOf" srcId="{97E427AA-9909-41DF-B638-DBE06F74526D}" destId="{1503902D-D61E-40EA-A0B7-301AAFFC14EF}" srcOrd="0" destOrd="0" presId="urn:microsoft.com/office/officeart/2005/8/layout/hierarchy4"/>
    <dgm:cxn modelId="{FC8438CA-CBF4-49A8-A5D8-27468CDE060A}" type="presParOf" srcId="{1503902D-D61E-40EA-A0B7-301AAFFC14EF}" destId="{A219F113-E653-4240-A9CA-C06F85449986}" srcOrd="0" destOrd="0" presId="urn:microsoft.com/office/officeart/2005/8/layout/hierarchy4"/>
    <dgm:cxn modelId="{64EE564B-6B8E-403C-B1A9-76D255FEA9BC}" type="presParOf" srcId="{1503902D-D61E-40EA-A0B7-301AAFFC14EF}" destId="{2FE8086C-03C8-4C9D-BE11-CB4836BD11C9}" srcOrd="1" destOrd="0" presId="urn:microsoft.com/office/officeart/2005/8/layout/hierarchy4"/>
    <dgm:cxn modelId="{6E995465-ACA9-4D8D-97D8-DCB01E6C9C0E}" type="presParOf" srcId="{1503902D-D61E-40EA-A0B7-301AAFFC14EF}" destId="{3E90DD90-1EF8-4939-9B47-FA72EB629D46}" srcOrd="2" destOrd="0" presId="urn:microsoft.com/office/officeart/2005/8/layout/hierarchy4"/>
    <dgm:cxn modelId="{8AA2BD05-1BF0-4858-A024-372F70EF1CB7}" type="presParOf" srcId="{3E90DD90-1EF8-4939-9B47-FA72EB629D46}" destId="{5F0FC36C-024A-43A3-9F05-04CF226B30A8}" srcOrd="0" destOrd="0" presId="urn:microsoft.com/office/officeart/2005/8/layout/hierarchy4"/>
    <dgm:cxn modelId="{EAE5A759-D25F-42F6-8E9F-4F2072F85516}" type="presParOf" srcId="{5F0FC36C-024A-43A3-9F05-04CF226B30A8}" destId="{42411CD0-9EEB-455F-B402-E68FDCC4280A}" srcOrd="0" destOrd="0" presId="urn:microsoft.com/office/officeart/2005/8/layout/hierarchy4"/>
    <dgm:cxn modelId="{E8CF0B59-3F7D-48CF-B94F-27A2E155207B}" type="presParOf" srcId="{5F0FC36C-024A-43A3-9F05-04CF226B30A8}" destId="{2549A845-54A3-4101-9484-8CA2A9416017}" srcOrd="1" destOrd="0" presId="urn:microsoft.com/office/officeart/2005/8/layout/hierarchy4"/>
    <dgm:cxn modelId="{6C32D7A4-8CED-4172-A26C-23307D2766CD}" type="presParOf" srcId="{5F0FC36C-024A-43A3-9F05-04CF226B30A8}" destId="{70E95FA1-D852-4262-BAF0-A5CBB8BC05BE}" srcOrd="2" destOrd="0" presId="urn:microsoft.com/office/officeart/2005/8/layout/hierarchy4"/>
    <dgm:cxn modelId="{51C5DD1E-7B6F-4F57-A9FF-11BA3424E1BE}" type="presParOf" srcId="{70E95FA1-D852-4262-BAF0-A5CBB8BC05BE}" destId="{3976DD1F-0822-4D94-B32F-EB005AF9E975}" srcOrd="0" destOrd="0" presId="urn:microsoft.com/office/officeart/2005/8/layout/hierarchy4"/>
    <dgm:cxn modelId="{A0793597-F13F-45C9-AD13-EB7FEF31894E}" type="presParOf" srcId="{3976DD1F-0822-4D94-B32F-EB005AF9E975}" destId="{7186D730-6228-4F8D-A6D4-64EA8B95E5D1}" srcOrd="0" destOrd="0" presId="urn:microsoft.com/office/officeart/2005/8/layout/hierarchy4"/>
    <dgm:cxn modelId="{15F2520A-7370-4E14-BAA1-3924FC4E9C3E}" type="presParOf" srcId="{3976DD1F-0822-4D94-B32F-EB005AF9E975}" destId="{464C38B7-E8C1-435A-8E7D-7D06477C1579}" srcOrd="1" destOrd="0" presId="urn:microsoft.com/office/officeart/2005/8/layout/hierarchy4"/>
    <dgm:cxn modelId="{D3FFFBED-03E4-44AD-9FA3-0DC463AB1AEC}" type="presParOf" srcId="{3976DD1F-0822-4D94-B32F-EB005AF9E975}" destId="{8ADF1943-D4DA-4630-A2BC-CCA966EAA7F2}" srcOrd="2" destOrd="0" presId="urn:microsoft.com/office/officeart/2005/8/layout/hierarchy4"/>
    <dgm:cxn modelId="{FBB223D5-8D0D-4A49-BD36-22C45FA13922}" type="presParOf" srcId="{8ADF1943-D4DA-4630-A2BC-CCA966EAA7F2}" destId="{117207C6-C268-46FB-8C64-9DD369086FE9}" srcOrd="0" destOrd="0" presId="urn:microsoft.com/office/officeart/2005/8/layout/hierarchy4"/>
    <dgm:cxn modelId="{2E4352B3-2A4B-4859-A371-F9FD4156B90F}" type="presParOf" srcId="{117207C6-C268-46FB-8C64-9DD369086FE9}" destId="{DB91ABC7-55A0-4895-BB55-45DE6CF0E433}" srcOrd="0" destOrd="0" presId="urn:microsoft.com/office/officeart/2005/8/layout/hierarchy4"/>
    <dgm:cxn modelId="{8159A56B-9CEF-4C42-8237-71FE4F33B090}" type="presParOf" srcId="{117207C6-C268-46FB-8C64-9DD369086FE9}" destId="{C414F315-4DD4-48F7-9AC8-CD3D08711CFB}" srcOrd="1" destOrd="0" presId="urn:microsoft.com/office/officeart/2005/8/layout/hierarchy4"/>
    <dgm:cxn modelId="{621C3DB6-3E07-4A5E-819C-15E968FA5803}" type="presParOf" srcId="{117207C6-C268-46FB-8C64-9DD369086FE9}" destId="{BE6B3472-C970-429A-AFF5-5DC169232568}" srcOrd="2" destOrd="0" presId="urn:microsoft.com/office/officeart/2005/8/layout/hierarchy4"/>
    <dgm:cxn modelId="{2E62A78E-CB31-4662-B53E-FFFAC1D6BEFB}" type="presParOf" srcId="{BE6B3472-C970-429A-AFF5-5DC169232568}" destId="{B37B03FA-5B43-41BB-8767-28AB6EDA0E2F}" srcOrd="0" destOrd="0" presId="urn:microsoft.com/office/officeart/2005/8/layout/hierarchy4"/>
    <dgm:cxn modelId="{30B3B1E3-31FA-4B41-913E-6065D632A847}" type="presParOf" srcId="{B37B03FA-5B43-41BB-8767-28AB6EDA0E2F}" destId="{25FD3C06-F9FC-4A35-A9BE-40BFA7102F7C}" srcOrd="0" destOrd="0" presId="urn:microsoft.com/office/officeart/2005/8/layout/hierarchy4"/>
    <dgm:cxn modelId="{6BD68AAA-2B75-472E-9FCA-8A75F0F96123}" type="presParOf" srcId="{B37B03FA-5B43-41BB-8767-28AB6EDA0E2F}" destId="{A38BC0CE-855A-44ED-BE46-008D7CE5A7F8}" srcOrd="1" destOrd="0" presId="urn:microsoft.com/office/officeart/2005/8/layout/hierarchy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C9BC2AD-23BE-4BF5-B599-F146832398DD}" type="doc">
      <dgm:prSet loTypeId="urn:microsoft.com/office/officeart/2005/8/layout/target2" loCatId="relationship" qsTypeId="urn:microsoft.com/office/officeart/2005/8/quickstyle/simple5" qsCatId="simple" csTypeId="urn:microsoft.com/office/officeart/2005/8/colors/accent4_4" csCatId="accent4" phldr="1"/>
      <dgm:spPr/>
      <dgm:t>
        <a:bodyPr/>
        <a:lstStyle/>
        <a:p>
          <a:endParaRPr lang="en-US"/>
        </a:p>
      </dgm:t>
    </dgm:pt>
    <dgm:pt modelId="{DD612EC0-47AB-456E-B7AB-FACD658269DF}">
      <dgm:prSet phldrT="[Text]" custT="1"/>
      <dgm:spPr/>
      <dgm:t>
        <a:bodyPr/>
        <a:lstStyle/>
        <a:p>
          <a:pPr algn="ctr"/>
          <a:r>
            <a:rPr lang="fa-IR" sz="2400">
              <a:cs typeface="B Nazanin" pitchFamily="2" charset="-78"/>
            </a:rPr>
            <a:t>هيات مركزي</a:t>
          </a:r>
          <a:endParaRPr lang="en-US" sz="2400">
            <a:cs typeface="B Nazanin" pitchFamily="2" charset="-78"/>
          </a:endParaRPr>
        </a:p>
      </dgm:t>
    </dgm:pt>
    <dgm:pt modelId="{230F2546-EB9E-4B45-BAD1-83A5A2C569DF}" type="parTrans" cxnId="{B0C86D84-2945-40B7-B6EE-BE6456DA33C7}">
      <dgm:prSet/>
      <dgm:spPr/>
      <dgm:t>
        <a:bodyPr/>
        <a:lstStyle/>
        <a:p>
          <a:pPr algn="ctr"/>
          <a:endParaRPr lang="en-US"/>
        </a:p>
      </dgm:t>
    </dgm:pt>
    <dgm:pt modelId="{DD323730-ADA4-4A41-AAFE-76E22EEE6BD8}" type="sibTrans" cxnId="{B0C86D84-2945-40B7-B6EE-BE6456DA33C7}">
      <dgm:prSet/>
      <dgm:spPr/>
      <dgm:t>
        <a:bodyPr/>
        <a:lstStyle/>
        <a:p>
          <a:pPr algn="ctr"/>
          <a:endParaRPr lang="en-US"/>
        </a:p>
      </dgm:t>
    </dgm:pt>
    <dgm:pt modelId="{3DCFAE2B-D5CF-4B2F-AF75-18C0FB30FCA8}">
      <dgm:prSet phldrT="[Text]" custT="1"/>
      <dgm:spPr/>
      <dgm:t>
        <a:bodyPr/>
        <a:lstStyle/>
        <a:p>
          <a:pPr algn="ctr"/>
          <a:r>
            <a:rPr lang="fa-IR" sz="2400">
              <a:cs typeface="B Nazanin" pitchFamily="2" charset="-78"/>
            </a:rPr>
            <a:t>ستاد اجراي</a:t>
          </a:r>
          <a:endParaRPr lang="en-US" sz="2400">
            <a:cs typeface="B Nazanin" pitchFamily="2" charset="-78"/>
          </a:endParaRPr>
        </a:p>
      </dgm:t>
    </dgm:pt>
    <dgm:pt modelId="{A0A01A12-0C2D-4A8F-8EEC-A1DEAAE66A36}" type="parTrans" cxnId="{FE61E3EF-2547-4C10-9C2C-FE072684037F}">
      <dgm:prSet/>
      <dgm:spPr/>
      <dgm:t>
        <a:bodyPr/>
        <a:lstStyle/>
        <a:p>
          <a:pPr algn="ctr"/>
          <a:endParaRPr lang="en-US"/>
        </a:p>
      </dgm:t>
    </dgm:pt>
    <dgm:pt modelId="{79C03C7C-1466-4187-9BFA-05B9B40F8854}" type="sibTrans" cxnId="{FE61E3EF-2547-4C10-9C2C-FE072684037F}">
      <dgm:prSet/>
      <dgm:spPr/>
      <dgm:t>
        <a:bodyPr/>
        <a:lstStyle/>
        <a:p>
          <a:pPr algn="ctr"/>
          <a:endParaRPr lang="en-US"/>
        </a:p>
      </dgm:t>
    </dgm:pt>
    <dgm:pt modelId="{8E85BD15-8175-42AD-A0C3-664C99EE15FE}">
      <dgm:prSet phldrT="[Text]" custT="1"/>
      <dgm:spPr>
        <a:solidFill>
          <a:srgbClr val="27DEF1"/>
        </a:solidFill>
      </dgm:spPr>
      <dgm:t>
        <a:bodyPr/>
        <a:lstStyle/>
        <a:p>
          <a:pPr algn="ctr"/>
          <a:r>
            <a:rPr lang="fa-IR" sz="2400">
              <a:cs typeface="B Nazanin" pitchFamily="2" charset="-78"/>
            </a:rPr>
            <a:t>كميته هاي دانشگاهي</a:t>
          </a:r>
          <a:endParaRPr lang="en-US" sz="2400">
            <a:cs typeface="B Nazanin" pitchFamily="2" charset="-78"/>
          </a:endParaRPr>
        </a:p>
      </dgm:t>
    </dgm:pt>
    <dgm:pt modelId="{A9DC32DF-DCD5-466E-BB64-EA1D4E54D0AB}" type="parTrans" cxnId="{76DC755D-F5D5-41C1-98D7-394489C982E4}">
      <dgm:prSet/>
      <dgm:spPr/>
      <dgm:t>
        <a:bodyPr/>
        <a:lstStyle/>
        <a:p>
          <a:pPr algn="ctr"/>
          <a:endParaRPr lang="en-US"/>
        </a:p>
      </dgm:t>
    </dgm:pt>
    <dgm:pt modelId="{29D335D0-5643-4814-99A0-D7EB4735B208}" type="sibTrans" cxnId="{76DC755D-F5D5-41C1-98D7-394489C982E4}">
      <dgm:prSet/>
      <dgm:spPr/>
      <dgm:t>
        <a:bodyPr/>
        <a:lstStyle/>
        <a:p>
          <a:pPr algn="ctr"/>
          <a:endParaRPr lang="en-US"/>
        </a:p>
      </dgm:t>
    </dgm:pt>
    <dgm:pt modelId="{3DEAC37F-54FA-41AB-80E5-645CE5209307}">
      <dgm:prSet phldrT="[Text]"/>
      <dgm:spPr/>
      <dgm:t>
        <a:bodyPr/>
        <a:lstStyle/>
        <a:p>
          <a:pPr algn="ctr"/>
          <a:r>
            <a:rPr lang="fa-IR">
              <a:cs typeface="B Nazanin" pitchFamily="2" charset="-78"/>
            </a:rPr>
            <a:t>دبير</a:t>
          </a:r>
          <a:endParaRPr lang="en-US">
            <a:cs typeface="B Nazanin" pitchFamily="2" charset="-78"/>
          </a:endParaRPr>
        </a:p>
      </dgm:t>
    </dgm:pt>
    <dgm:pt modelId="{E54E7ABE-6357-4B44-B3D1-9A04BD84B8CD}" type="parTrans" cxnId="{D450F386-0BB7-45EA-A28B-3C7140C45395}">
      <dgm:prSet/>
      <dgm:spPr/>
      <dgm:t>
        <a:bodyPr/>
        <a:lstStyle/>
        <a:p>
          <a:pPr algn="ctr"/>
          <a:endParaRPr lang="en-US"/>
        </a:p>
      </dgm:t>
    </dgm:pt>
    <dgm:pt modelId="{29F7865F-45E6-42DD-AE1B-7F843909F32D}" type="sibTrans" cxnId="{D450F386-0BB7-45EA-A28B-3C7140C45395}">
      <dgm:prSet/>
      <dgm:spPr/>
      <dgm:t>
        <a:bodyPr/>
        <a:lstStyle/>
        <a:p>
          <a:pPr algn="ctr"/>
          <a:endParaRPr lang="en-US"/>
        </a:p>
      </dgm:t>
    </dgm:pt>
    <dgm:pt modelId="{094091EA-8384-4453-B6FB-06E67334B3D6}">
      <dgm:prSet phldrT="[Text]"/>
      <dgm:spPr/>
      <dgm:t>
        <a:bodyPr/>
        <a:lstStyle/>
        <a:p>
          <a:pPr algn="ctr"/>
          <a:r>
            <a:rPr lang="fa-IR">
              <a:cs typeface="B Nazanin" pitchFamily="2" charset="-78"/>
            </a:rPr>
            <a:t>كارشناسان</a:t>
          </a:r>
          <a:endParaRPr lang="en-US">
            <a:cs typeface="B Nazanin" pitchFamily="2" charset="-78"/>
          </a:endParaRPr>
        </a:p>
      </dgm:t>
    </dgm:pt>
    <dgm:pt modelId="{4A03BE7C-E862-400F-80C3-39704122FB35}" type="parTrans" cxnId="{CB0BF114-47D9-43C9-8385-F4763C2EF5C7}">
      <dgm:prSet/>
      <dgm:spPr/>
      <dgm:t>
        <a:bodyPr/>
        <a:lstStyle/>
        <a:p>
          <a:pPr algn="ctr"/>
          <a:endParaRPr lang="en-US"/>
        </a:p>
      </dgm:t>
    </dgm:pt>
    <dgm:pt modelId="{98017793-CD60-498A-B1FE-0F510090D762}" type="sibTrans" cxnId="{CB0BF114-47D9-43C9-8385-F4763C2EF5C7}">
      <dgm:prSet/>
      <dgm:spPr/>
      <dgm:t>
        <a:bodyPr/>
        <a:lstStyle/>
        <a:p>
          <a:pPr algn="ctr"/>
          <a:endParaRPr lang="en-US"/>
        </a:p>
      </dgm:t>
    </dgm:pt>
    <dgm:pt modelId="{B2A79048-A8F1-4C55-B87B-3A5EF56EAA17}">
      <dgm:prSet phldrT="[Text]" custT="1"/>
      <dgm:spPr>
        <a:solidFill>
          <a:srgbClr val="FF9D5B"/>
        </a:solidFill>
      </dgm:spPr>
      <dgm:t>
        <a:bodyPr/>
        <a:lstStyle/>
        <a:p>
          <a:pPr algn="ctr"/>
          <a:r>
            <a:rPr lang="fa-IR" sz="1600">
              <a:cs typeface="B Nazanin" pitchFamily="2" charset="-78"/>
            </a:rPr>
            <a:t>كميته هاي بيمارستاني</a:t>
          </a:r>
          <a:endParaRPr lang="en-US" sz="1600">
            <a:cs typeface="B Nazanin" pitchFamily="2" charset="-78"/>
          </a:endParaRPr>
        </a:p>
      </dgm:t>
    </dgm:pt>
    <dgm:pt modelId="{7EEAF38C-BF57-4AC4-8444-96D15C352555}" type="parTrans" cxnId="{6CC8967D-C803-416D-9AA3-7E982636FD25}">
      <dgm:prSet/>
      <dgm:spPr/>
      <dgm:t>
        <a:bodyPr/>
        <a:lstStyle/>
        <a:p>
          <a:pPr algn="ctr"/>
          <a:endParaRPr lang="en-US"/>
        </a:p>
      </dgm:t>
    </dgm:pt>
    <dgm:pt modelId="{073FB54D-6D36-4A22-B478-120DDE7A9092}" type="sibTrans" cxnId="{6CC8967D-C803-416D-9AA3-7E982636FD25}">
      <dgm:prSet/>
      <dgm:spPr/>
      <dgm:t>
        <a:bodyPr/>
        <a:lstStyle/>
        <a:p>
          <a:pPr algn="ctr"/>
          <a:endParaRPr lang="en-US"/>
        </a:p>
      </dgm:t>
    </dgm:pt>
    <dgm:pt modelId="{F726E0A8-2B5A-4B8E-A029-9742BA688F6B}">
      <dgm:prSet phldrT="[Text]"/>
      <dgm:spPr/>
      <dgm:t>
        <a:bodyPr/>
        <a:lstStyle/>
        <a:p>
          <a:pPr algn="ctr"/>
          <a:r>
            <a:rPr lang="fa-IR">
              <a:cs typeface="B Nazanin" pitchFamily="2" charset="-78"/>
            </a:rPr>
            <a:t>دبير</a:t>
          </a:r>
          <a:endParaRPr lang="en-US">
            <a:cs typeface="B Nazanin" pitchFamily="2" charset="-78"/>
          </a:endParaRPr>
        </a:p>
      </dgm:t>
    </dgm:pt>
    <dgm:pt modelId="{AAC10C20-18BB-4704-A250-D9FE28F49029}" type="parTrans" cxnId="{A7A798EA-1BCC-457C-A023-0C15DFCE1370}">
      <dgm:prSet/>
      <dgm:spPr/>
      <dgm:t>
        <a:bodyPr/>
        <a:lstStyle/>
        <a:p>
          <a:pPr algn="ctr"/>
          <a:endParaRPr lang="en-US"/>
        </a:p>
      </dgm:t>
    </dgm:pt>
    <dgm:pt modelId="{AD4F5A51-5A4A-4255-A4E7-E64BC648FC89}" type="sibTrans" cxnId="{A7A798EA-1BCC-457C-A023-0C15DFCE1370}">
      <dgm:prSet/>
      <dgm:spPr/>
      <dgm:t>
        <a:bodyPr/>
        <a:lstStyle/>
        <a:p>
          <a:pPr algn="ctr"/>
          <a:endParaRPr lang="en-US"/>
        </a:p>
      </dgm:t>
    </dgm:pt>
    <dgm:pt modelId="{D1A6C591-68A5-44B4-9BCB-531930E2E794}">
      <dgm:prSet phldrT="[Text]"/>
      <dgm:spPr/>
      <dgm:t>
        <a:bodyPr/>
        <a:lstStyle/>
        <a:p>
          <a:pPr algn="ctr"/>
          <a:r>
            <a:rPr lang="fa-IR">
              <a:cs typeface="B Nazanin" pitchFamily="2" charset="-78"/>
            </a:rPr>
            <a:t>كارشناسان</a:t>
          </a:r>
          <a:endParaRPr lang="en-US">
            <a:cs typeface="B Nazanin" pitchFamily="2" charset="-78"/>
          </a:endParaRPr>
        </a:p>
      </dgm:t>
    </dgm:pt>
    <dgm:pt modelId="{6A8126FB-0D45-4EC8-AE71-AE7AFC879575}" type="parTrans" cxnId="{F4092F32-BF63-45FF-BC48-A2C7478B7EFC}">
      <dgm:prSet/>
      <dgm:spPr/>
      <dgm:t>
        <a:bodyPr/>
        <a:lstStyle/>
        <a:p>
          <a:pPr algn="ctr"/>
          <a:endParaRPr lang="en-US"/>
        </a:p>
      </dgm:t>
    </dgm:pt>
    <dgm:pt modelId="{42643CA0-59FA-411F-B96C-FD39F26E5E1F}" type="sibTrans" cxnId="{F4092F32-BF63-45FF-BC48-A2C7478B7EFC}">
      <dgm:prSet/>
      <dgm:spPr/>
      <dgm:t>
        <a:bodyPr/>
        <a:lstStyle/>
        <a:p>
          <a:pPr algn="ctr"/>
          <a:endParaRPr lang="en-US"/>
        </a:p>
      </dgm:t>
    </dgm:pt>
    <dgm:pt modelId="{15B70624-D3F1-48E4-A2DA-417EB136CCA8}">
      <dgm:prSet phldrT="[Text]"/>
      <dgm:spPr>
        <a:solidFill>
          <a:srgbClr val="00B050"/>
        </a:solidFill>
      </dgm:spPr>
      <dgm:t>
        <a:bodyPr/>
        <a:lstStyle/>
        <a:p>
          <a:pPr algn="ctr" rtl="1"/>
          <a:r>
            <a:rPr lang="fa-IR" dirty="0">
              <a:cs typeface="B Nazanin" pitchFamily="2" charset="-78"/>
            </a:rPr>
            <a:t>كميته كشوري احيا</a:t>
          </a:r>
          <a:endParaRPr lang="en-US" dirty="0">
            <a:cs typeface="B Nazanin" pitchFamily="2" charset="-78"/>
          </a:endParaRPr>
        </a:p>
      </dgm:t>
    </dgm:pt>
    <dgm:pt modelId="{D07C3F3E-D4EC-4A09-8621-CBCD11EE60C2}" type="sibTrans" cxnId="{81D3C01F-71CF-4F01-8885-775484FC4148}">
      <dgm:prSet/>
      <dgm:spPr/>
      <dgm:t>
        <a:bodyPr/>
        <a:lstStyle/>
        <a:p>
          <a:pPr algn="ctr"/>
          <a:endParaRPr lang="en-US"/>
        </a:p>
      </dgm:t>
    </dgm:pt>
    <dgm:pt modelId="{85C12BF7-A8EC-4A59-9898-6AA2778C0C82}" type="parTrans" cxnId="{81D3C01F-71CF-4F01-8885-775484FC4148}">
      <dgm:prSet/>
      <dgm:spPr/>
      <dgm:t>
        <a:bodyPr/>
        <a:lstStyle/>
        <a:p>
          <a:pPr algn="ctr"/>
          <a:endParaRPr lang="en-US"/>
        </a:p>
      </dgm:t>
    </dgm:pt>
    <dgm:pt modelId="{49218C22-5043-473D-9794-D9582FC63425}" type="pres">
      <dgm:prSet presAssocID="{3C9BC2AD-23BE-4BF5-B599-F146832398DD}" presName="Name0" presStyleCnt="0">
        <dgm:presLayoutVars>
          <dgm:chMax val="3"/>
          <dgm:chPref val="1"/>
          <dgm:dir/>
          <dgm:animLvl val="lvl"/>
          <dgm:resizeHandles/>
        </dgm:presLayoutVars>
      </dgm:prSet>
      <dgm:spPr/>
      <dgm:t>
        <a:bodyPr/>
        <a:lstStyle/>
        <a:p>
          <a:endParaRPr lang="en-US"/>
        </a:p>
      </dgm:t>
    </dgm:pt>
    <dgm:pt modelId="{21601CCF-FB16-4DE6-BE5A-9300CEF66414}" type="pres">
      <dgm:prSet presAssocID="{3C9BC2AD-23BE-4BF5-B599-F146832398DD}" presName="outerBox" presStyleCnt="0"/>
      <dgm:spPr/>
      <dgm:t>
        <a:bodyPr/>
        <a:lstStyle/>
        <a:p>
          <a:endParaRPr lang="en-US"/>
        </a:p>
      </dgm:t>
    </dgm:pt>
    <dgm:pt modelId="{7ACC6867-4E4B-46A4-A623-799736BE22FD}" type="pres">
      <dgm:prSet presAssocID="{3C9BC2AD-23BE-4BF5-B599-F146832398DD}" presName="outerBoxParent" presStyleLbl="node1" presStyleIdx="0" presStyleCnt="3"/>
      <dgm:spPr/>
      <dgm:t>
        <a:bodyPr/>
        <a:lstStyle/>
        <a:p>
          <a:endParaRPr lang="en-US"/>
        </a:p>
      </dgm:t>
    </dgm:pt>
    <dgm:pt modelId="{89DD406C-2653-4DE0-926F-8ABACCB63655}" type="pres">
      <dgm:prSet presAssocID="{3C9BC2AD-23BE-4BF5-B599-F146832398DD}" presName="outerBoxChildren" presStyleCnt="0"/>
      <dgm:spPr/>
      <dgm:t>
        <a:bodyPr/>
        <a:lstStyle/>
        <a:p>
          <a:endParaRPr lang="en-US"/>
        </a:p>
      </dgm:t>
    </dgm:pt>
    <dgm:pt modelId="{C7363678-85F6-476F-B1AD-1A7E703839ED}" type="pres">
      <dgm:prSet presAssocID="{DD612EC0-47AB-456E-B7AB-FACD658269DF}" presName="oChild" presStyleLbl="fgAcc1" presStyleIdx="0" presStyleCnt="6" custScaleX="224041" custLinFactNeighborX="54312" custLinFactNeighborY="-35524">
        <dgm:presLayoutVars>
          <dgm:bulletEnabled val="1"/>
        </dgm:presLayoutVars>
      </dgm:prSet>
      <dgm:spPr/>
      <dgm:t>
        <a:bodyPr/>
        <a:lstStyle/>
        <a:p>
          <a:endParaRPr lang="en-US"/>
        </a:p>
      </dgm:t>
    </dgm:pt>
    <dgm:pt modelId="{6293388B-439D-4008-B6B3-BB8911DC89A2}" type="pres">
      <dgm:prSet presAssocID="{DD323730-ADA4-4A41-AAFE-76E22EEE6BD8}" presName="outerSibTrans" presStyleCnt="0"/>
      <dgm:spPr/>
      <dgm:t>
        <a:bodyPr/>
        <a:lstStyle/>
        <a:p>
          <a:endParaRPr lang="en-US"/>
        </a:p>
      </dgm:t>
    </dgm:pt>
    <dgm:pt modelId="{6F991B95-DF13-4B08-94F2-0D8B3951CD30}" type="pres">
      <dgm:prSet presAssocID="{3DCFAE2B-D5CF-4B2F-AF75-18C0FB30FCA8}" presName="oChild" presStyleLbl="fgAcc1" presStyleIdx="1" presStyleCnt="6" custScaleX="212225" custLinFactNeighborX="52560" custLinFactNeighborY="-35540">
        <dgm:presLayoutVars>
          <dgm:bulletEnabled val="1"/>
        </dgm:presLayoutVars>
      </dgm:prSet>
      <dgm:spPr/>
      <dgm:t>
        <a:bodyPr/>
        <a:lstStyle/>
        <a:p>
          <a:endParaRPr lang="en-US"/>
        </a:p>
      </dgm:t>
    </dgm:pt>
    <dgm:pt modelId="{84608A63-3AB2-4A3E-9383-331C073BEFF4}" type="pres">
      <dgm:prSet presAssocID="{3C9BC2AD-23BE-4BF5-B599-F146832398DD}" presName="middleBox" presStyleCnt="0"/>
      <dgm:spPr/>
      <dgm:t>
        <a:bodyPr/>
        <a:lstStyle/>
        <a:p>
          <a:endParaRPr lang="en-US"/>
        </a:p>
      </dgm:t>
    </dgm:pt>
    <dgm:pt modelId="{22F1D085-1655-424F-A7EC-EA2737F60206}" type="pres">
      <dgm:prSet presAssocID="{3C9BC2AD-23BE-4BF5-B599-F146832398DD}" presName="middleBoxParent" presStyleLbl="node1" presStyleIdx="1" presStyleCnt="3" custScaleX="77360" custLinFactNeighborX="11528"/>
      <dgm:spPr/>
      <dgm:t>
        <a:bodyPr/>
        <a:lstStyle/>
        <a:p>
          <a:endParaRPr lang="en-US"/>
        </a:p>
      </dgm:t>
    </dgm:pt>
    <dgm:pt modelId="{104F4A95-09C4-4809-89A3-300FC61E828E}" type="pres">
      <dgm:prSet presAssocID="{3C9BC2AD-23BE-4BF5-B599-F146832398DD}" presName="middleBoxChildren" presStyleCnt="0"/>
      <dgm:spPr/>
      <dgm:t>
        <a:bodyPr/>
        <a:lstStyle/>
        <a:p>
          <a:endParaRPr lang="en-US"/>
        </a:p>
      </dgm:t>
    </dgm:pt>
    <dgm:pt modelId="{CF072E5E-7635-43AB-BB71-C268135E9566}" type="pres">
      <dgm:prSet presAssocID="{3DEAC37F-54FA-41AB-80E5-645CE5209307}" presName="mChild" presStyleLbl="fgAcc1" presStyleIdx="2" presStyleCnt="6" custLinFactX="11903" custLinFactY="-3772" custLinFactNeighborX="100000" custLinFactNeighborY="-100000">
        <dgm:presLayoutVars>
          <dgm:bulletEnabled val="1"/>
        </dgm:presLayoutVars>
      </dgm:prSet>
      <dgm:spPr/>
      <dgm:t>
        <a:bodyPr/>
        <a:lstStyle/>
        <a:p>
          <a:endParaRPr lang="en-US"/>
        </a:p>
      </dgm:t>
    </dgm:pt>
    <dgm:pt modelId="{2954E43C-AAD3-4968-96C7-A49C69151A5B}" type="pres">
      <dgm:prSet presAssocID="{29F7865F-45E6-42DD-AE1B-7F843909F32D}" presName="middleSibTrans" presStyleCnt="0"/>
      <dgm:spPr/>
      <dgm:t>
        <a:bodyPr/>
        <a:lstStyle/>
        <a:p>
          <a:endParaRPr lang="en-US"/>
        </a:p>
      </dgm:t>
    </dgm:pt>
    <dgm:pt modelId="{160C2B06-A567-4EEB-ACA4-8B2A27FA96F1}" type="pres">
      <dgm:prSet presAssocID="{094091EA-8384-4453-B6FB-06E67334B3D6}" presName="mChild" presStyleLbl="fgAcc1" presStyleIdx="3" presStyleCnt="6" custLinFactX="10206" custLinFactNeighborX="100000" custLinFactNeighborY="-35872">
        <dgm:presLayoutVars>
          <dgm:bulletEnabled val="1"/>
        </dgm:presLayoutVars>
      </dgm:prSet>
      <dgm:spPr/>
      <dgm:t>
        <a:bodyPr/>
        <a:lstStyle/>
        <a:p>
          <a:endParaRPr lang="en-US"/>
        </a:p>
      </dgm:t>
    </dgm:pt>
    <dgm:pt modelId="{087D76DC-95DC-4AB8-9F22-D89022CFF453}" type="pres">
      <dgm:prSet presAssocID="{3C9BC2AD-23BE-4BF5-B599-F146832398DD}" presName="centerBox" presStyleCnt="0"/>
      <dgm:spPr/>
      <dgm:t>
        <a:bodyPr/>
        <a:lstStyle/>
        <a:p>
          <a:endParaRPr lang="en-US"/>
        </a:p>
      </dgm:t>
    </dgm:pt>
    <dgm:pt modelId="{4E75CDB8-A2C0-4934-9952-BF7ADAA63612}" type="pres">
      <dgm:prSet presAssocID="{3C9BC2AD-23BE-4BF5-B599-F146832398DD}" presName="centerBoxParent" presStyleLbl="node1" presStyleIdx="2" presStyleCnt="3" custScaleX="67557" custScaleY="111434" custLinFactNeighborX="15626" custLinFactNeighborY="-1675"/>
      <dgm:spPr/>
      <dgm:t>
        <a:bodyPr/>
        <a:lstStyle/>
        <a:p>
          <a:endParaRPr lang="en-US"/>
        </a:p>
      </dgm:t>
    </dgm:pt>
    <dgm:pt modelId="{EFA32716-CFBE-450A-AEA9-DADF711CBF7E}" type="pres">
      <dgm:prSet presAssocID="{3C9BC2AD-23BE-4BF5-B599-F146832398DD}" presName="centerBoxChildren" presStyleCnt="0"/>
      <dgm:spPr/>
      <dgm:t>
        <a:bodyPr/>
        <a:lstStyle/>
        <a:p>
          <a:endParaRPr lang="en-US"/>
        </a:p>
      </dgm:t>
    </dgm:pt>
    <dgm:pt modelId="{A63C6DF5-728C-4220-9BDD-A58DC6953DC1}" type="pres">
      <dgm:prSet presAssocID="{F726E0A8-2B5A-4B8E-A029-9742BA688F6B}" presName="cChild" presStyleLbl="fgAcc1" presStyleIdx="4" presStyleCnt="6" custScaleX="26702" custScaleY="98204" custLinFactX="33042" custLinFactNeighborX="100000" custLinFactNeighborY="-1861">
        <dgm:presLayoutVars>
          <dgm:bulletEnabled val="1"/>
        </dgm:presLayoutVars>
      </dgm:prSet>
      <dgm:spPr/>
      <dgm:t>
        <a:bodyPr/>
        <a:lstStyle/>
        <a:p>
          <a:endParaRPr lang="en-US"/>
        </a:p>
      </dgm:t>
    </dgm:pt>
    <dgm:pt modelId="{53D2C441-16E1-47D0-ABE3-CCC4123A8C5C}" type="pres">
      <dgm:prSet presAssocID="{AD4F5A51-5A4A-4255-A4E7-E64BC648FC89}" presName="centerSibTrans" presStyleCnt="0"/>
      <dgm:spPr/>
      <dgm:t>
        <a:bodyPr/>
        <a:lstStyle/>
        <a:p>
          <a:endParaRPr lang="en-US"/>
        </a:p>
      </dgm:t>
    </dgm:pt>
    <dgm:pt modelId="{081376AF-FE31-4CCE-978E-7A976499EB55}" type="pres">
      <dgm:prSet presAssocID="{D1A6C591-68A5-44B4-9BCB-531930E2E794}" presName="cChild" presStyleLbl="fgAcc1" presStyleIdx="5" presStyleCnt="6" custScaleX="26090" custScaleY="98215" custLinFactX="36532" custLinFactNeighborX="100000" custLinFactNeighborY="-1861">
        <dgm:presLayoutVars>
          <dgm:bulletEnabled val="1"/>
        </dgm:presLayoutVars>
      </dgm:prSet>
      <dgm:spPr/>
      <dgm:t>
        <a:bodyPr/>
        <a:lstStyle/>
        <a:p>
          <a:endParaRPr lang="en-US"/>
        </a:p>
      </dgm:t>
    </dgm:pt>
  </dgm:ptLst>
  <dgm:cxnLst>
    <dgm:cxn modelId="{47FA38A1-4D60-4004-A6CF-187018E1E662}" type="presOf" srcId="{DD612EC0-47AB-456E-B7AB-FACD658269DF}" destId="{C7363678-85F6-476F-B1AD-1A7E703839ED}" srcOrd="0" destOrd="0" presId="urn:microsoft.com/office/officeart/2005/8/layout/target2"/>
    <dgm:cxn modelId="{A7A798EA-1BCC-457C-A023-0C15DFCE1370}" srcId="{B2A79048-A8F1-4C55-B87B-3A5EF56EAA17}" destId="{F726E0A8-2B5A-4B8E-A029-9742BA688F6B}" srcOrd="0" destOrd="0" parTransId="{AAC10C20-18BB-4704-A250-D9FE28F49029}" sibTransId="{AD4F5A51-5A4A-4255-A4E7-E64BC648FC89}"/>
    <dgm:cxn modelId="{5B51F93D-EE5D-48D5-AADE-D9CD465C39BA}" type="presOf" srcId="{15B70624-D3F1-48E4-A2DA-417EB136CCA8}" destId="{7ACC6867-4E4B-46A4-A623-799736BE22FD}" srcOrd="0" destOrd="0" presId="urn:microsoft.com/office/officeart/2005/8/layout/target2"/>
    <dgm:cxn modelId="{B0C86D84-2945-40B7-B6EE-BE6456DA33C7}" srcId="{15B70624-D3F1-48E4-A2DA-417EB136CCA8}" destId="{DD612EC0-47AB-456E-B7AB-FACD658269DF}" srcOrd="0" destOrd="0" parTransId="{230F2546-EB9E-4B45-BAD1-83A5A2C569DF}" sibTransId="{DD323730-ADA4-4A41-AAFE-76E22EEE6BD8}"/>
    <dgm:cxn modelId="{54797294-346D-40EC-9D75-14B2F42E95EB}" type="presOf" srcId="{3C9BC2AD-23BE-4BF5-B599-F146832398DD}" destId="{49218C22-5043-473D-9794-D9582FC63425}" srcOrd="0" destOrd="0" presId="urn:microsoft.com/office/officeart/2005/8/layout/target2"/>
    <dgm:cxn modelId="{CB0BF114-47D9-43C9-8385-F4763C2EF5C7}" srcId="{8E85BD15-8175-42AD-A0C3-664C99EE15FE}" destId="{094091EA-8384-4453-B6FB-06E67334B3D6}" srcOrd="1" destOrd="0" parTransId="{4A03BE7C-E862-400F-80C3-39704122FB35}" sibTransId="{98017793-CD60-498A-B1FE-0F510090D762}"/>
    <dgm:cxn modelId="{D450F386-0BB7-45EA-A28B-3C7140C45395}" srcId="{8E85BD15-8175-42AD-A0C3-664C99EE15FE}" destId="{3DEAC37F-54FA-41AB-80E5-645CE5209307}" srcOrd="0" destOrd="0" parTransId="{E54E7ABE-6357-4B44-B3D1-9A04BD84B8CD}" sibTransId="{29F7865F-45E6-42DD-AE1B-7F843909F32D}"/>
    <dgm:cxn modelId="{592C7D9F-44D0-449A-B8C5-B251A2FD2D0A}" type="presOf" srcId="{094091EA-8384-4453-B6FB-06E67334B3D6}" destId="{160C2B06-A567-4EEB-ACA4-8B2A27FA96F1}" srcOrd="0" destOrd="0" presId="urn:microsoft.com/office/officeart/2005/8/layout/target2"/>
    <dgm:cxn modelId="{B58DEF6B-7D46-4F18-8D04-5E8F8697F953}" type="presOf" srcId="{8E85BD15-8175-42AD-A0C3-664C99EE15FE}" destId="{22F1D085-1655-424F-A7EC-EA2737F60206}" srcOrd="0" destOrd="0" presId="urn:microsoft.com/office/officeart/2005/8/layout/target2"/>
    <dgm:cxn modelId="{76DC755D-F5D5-41C1-98D7-394489C982E4}" srcId="{3C9BC2AD-23BE-4BF5-B599-F146832398DD}" destId="{8E85BD15-8175-42AD-A0C3-664C99EE15FE}" srcOrd="1" destOrd="0" parTransId="{A9DC32DF-DCD5-466E-BB64-EA1D4E54D0AB}" sibTransId="{29D335D0-5643-4814-99A0-D7EB4735B208}"/>
    <dgm:cxn modelId="{A7433BBC-FC55-4CEA-8AAE-95A688D0F309}" type="presOf" srcId="{3DCFAE2B-D5CF-4B2F-AF75-18C0FB30FCA8}" destId="{6F991B95-DF13-4B08-94F2-0D8B3951CD30}" srcOrd="0" destOrd="0" presId="urn:microsoft.com/office/officeart/2005/8/layout/target2"/>
    <dgm:cxn modelId="{81D3C01F-71CF-4F01-8885-775484FC4148}" srcId="{3C9BC2AD-23BE-4BF5-B599-F146832398DD}" destId="{15B70624-D3F1-48E4-A2DA-417EB136CCA8}" srcOrd="0" destOrd="0" parTransId="{85C12BF7-A8EC-4A59-9898-6AA2778C0C82}" sibTransId="{D07C3F3E-D4EC-4A09-8621-CBCD11EE60C2}"/>
    <dgm:cxn modelId="{6CC8967D-C803-416D-9AA3-7E982636FD25}" srcId="{3C9BC2AD-23BE-4BF5-B599-F146832398DD}" destId="{B2A79048-A8F1-4C55-B87B-3A5EF56EAA17}" srcOrd="2" destOrd="0" parTransId="{7EEAF38C-BF57-4AC4-8444-96D15C352555}" sibTransId="{073FB54D-6D36-4A22-B478-120DDE7A9092}"/>
    <dgm:cxn modelId="{8511DC6F-0A47-410F-ABDF-7F785F845F29}" type="presOf" srcId="{F726E0A8-2B5A-4B8E-A029-9742BA688F6B}" destId="{A63C6DF5-728C-4220-9BDD-A58DC6953DC1}" srcOrd="0" destOrd="0" presId="urn:microsoft.com/office/officeart/2005/8/layout/target2"/>
    <dgm:cxn modelId="{F4092F32-BF63-45FF-BC48-A2C7478B7EFC}" srcId="{B2A79048-A8F1-4C55-B87B-3A5EF56EAA17}" destId="{D1A6C591-68A5-44B4-9BCB-531930E2E794}" srcOrd="1" destOrd="0" parTransId="{6A8126FB-0D45-4EC8-AE71-AE7AFC879575}" sibTransId="{42643CA0-59FA-411F-B96C-FD39F26E5E1F}"/>
    <dgm:cxn modelId="{6E0E0780-0756-4252-8A1E-F74D3A3EE8DC}" type="presOf" srcId="{3DEAC37F-54FA-41AB-80E5-645CE5209307}" destId="{CF072E5E-7635-43AB-BB71-C268135E9566}" srcOrd="0" destOrd="0" presId="urn:microsoft.com/office/officeart/2005/8/layout/target2"/>
    <dgm:cxn modelId="{F02306DE-C81B-417B-A6BF-B7E103EBEF4B}" type="presOf" srcId="{B2A79048-A8F1-4C55-B87B-3A5EF56EAA17}" destId="{4E75CDB8-A2C0-4934-9952-BF7ADAA63612}" srcOrd="0" destOrd="0" presId="urn:microsoft.com/office/officeart/2005/8/layout/target2"/>
    <dgm:cxn modelId="{C9AFF8FC-170C-4486-86BB-5900DFDB746C}" type="presOf" srcId="{D1A6C591-68A5-44B4-9BCB-531930E2E794}" destId="{081376AF-FE31-4CCE-978E-7A976499EB55}" srcOrd="0" destOrd="0" presId="urn:microsoft.com/office/officeart/2005/8/layout/target2"/>
    <dgm:cxn modelId="{FE61E3EF-2547-4C10-9C2C-FE072684037F}" srcId="{15B70624-D3F1-48E4-A2DA-417EB136CCA8}" destId="{3DCFAE2B-D5CF-4B2F-AF75-18C0FB30FCA8}" srcOrd="1" destOrd="0" parTransId="{A0A01A12-0C2D-4A8F-8EEC-A1DEAAE66A36}" sibTransId="{79C03C7C-1466-4187-9BFA-05B9B40F8854}"/>
    <dgm:cxn modelId="{961CE101-426B-4428-A6EE-0D1435D5968A}" type="presParOf" srcId="{49218C22-5043-473D-9794-D9582FC63425}" destId="{21601CCF-FB16-4DE6-BE5A-9300CEF66414}" srcOrd="0" destOrd="0" presId="urn:microsoft.com/office/officeart/2005/8/layout/target2"/>
    <dgm:cxn modelId="{1F7C7FA6-13F0-485D-BAC1-2FFF3C4A1750}" type="presParOf" srcId="{21601CCF-FB16-4DE6-BE5A-9300CEF66414}" destId="{7ACC6867-4E4B-46A4-A623-799736BE22FD}" srcOrd="0" destOrd="0" presId="urn:microsoft.com/office/officeart/2005/8/layout/target2"/>
    <dgm:cxn modelId="{E21A2237-208E-4334-9AF8-D9E02F3BAFEE}" type="presParOf" srcId="{21601CCF-FB16-4DE6-BE5A-9300CEF66414}" destId="{89DD406C-2653-4DE0-926F-8ABACCB63655}" srcOrd="1" destOrd="0" presId="urn:microsoft.com/office/officeart/2005/8/layout/target2"/>
    <dgm:cxn modelId="{F4BCF9CE-B0F5-4768-B5E4-FA2A9543E67D}" type="presParOf" srcId="{89DD406C-2653-4DE0-926F-8ABACCB63655}" destId="{C7363678-85F6-476F-B1AD-1A7E703839ED}" srcOrd="0" destOrd="0" presId="urn:microsoft.com/office/officeart/2005/8/layout/target2"/>
    <dgm:cxn modelId="{3261CA31-AB2A-474E-8AF4-B052458E7079}" type="presParOf" srcId="{89DD406C-2653-4DE0-926F-8ABACCB63655}" destId="{6293388B-439D-4008-B6B3-BB8911DC89A2}" srcOrd="1" destOrd="0" presId="urn:microsoft.com/office/officeart/2005/8/layout/target2"/>
    <dgm:cxn modelId="{98F50F5C-DCC3-45E9-B19E-923E5ACE5A39}" type="presParOf" srcId="{89DD406C-2653-4DE0-926F-8ABACCB63655}" destId="{6F991B95-DF13-4B08-94F2-0D8B3951CD30}" srcOrd="2" destOrd="0" presId="urn:microsoft.com/office/officeart/2005/8/layout/target2"/>
    <dgm:cxn modelId="{DE3368EB-14B6-4185-AC22-1D00B9975A63}" type="presParOf" srcId="{49218C22-5043-473D-9794-D9582FC63425}" destId="{84608A63-3AB2-4A3E-9383-331C073BEFF4}" srcOrd="1" destOrd="0" presId="urn:microsoft.com/office/officeart/2005/8/layout/target2"/>
    <dgm:cxn modelId="{BAA91A94-844A-40DD-AEBA-CE09796971CB}" type="presParOf" srcId="{84608A63-3AB2-4A3E-9383-331C073BEFF4}" destId="{22F1D085-1655-424F-A7EC-EA2737F60206}" srcOrd="0" destOrd="0" presId="urn:microsoft.com/office/officeart/2005/8/layout/target2"/>
    <dgm:cxn modelId="{9618D312-D8F8-4C74-B289-72B2F7B45AF1}" type="presParOf" srcId="{84608A63-3AB2-4A3E-9383-331C073BEFF4}" destId="{104F4A95-09C4-4809-89A3-300FC61E828E}" srcOrd="1" destOrd="0" presId="urn:microsoft.com/office/officeart/2005/8/layout/target2"/>
    <dgm:cxn modelId="{77D53FBA-9AB2-4B15-9270-44005B6877DA}" type="presParOf" srcId="{104F4A95-09C4-4809-89A3-300FC61E828E}" destId="{CF072E5E-7635-43AB-BB71-C268135E9566}" srcOrd="0" destOrd="0" presId="urn:microsoft.com/office/officeart/2005/8/layout/target2"/>
    <dgm:cxn modelId="{6AC6B07E-8BBF-4229-B8C2-FA0664C20C8D}" type="presParOf" srcId="{104F4A95-09C4-4809-89A3-300FC61E828E}" destId="{2954E43C-AAD3-4968-96C7-A49C69151A5B}" srcOrd="1" destOrd="0" presId="urn:microsoft.com/office/officeart/2005/8/layout/target2"/>
    <dgm:cxn modelId="{FB174467-F47E-4E4F-BA6B-6C501A600527}" type="presParOf" srcId="{104F4A95-09C4-4809-89A3-300FC61E828E}" destId="{160C2B06-A567-4EEB-ACA4-8B2A27FA96F1}" srcOrd="2" destOrd="0" presId="urn:microsoft.com/office/officeart/2005/8/layout/target2"/>
    <dgm:cxn modelId="{C79B0946-2D83-401B-9E43-D0B8437D1BE3}" type="presParOf" srcId="{49218C22-5043-473D-9794-D9582FC63425}" destId="{087D76DC-95DC-4AB8-9F22-D89022CFF453}" srcOrd="2" destOrd="0" presId="urn:microsoft.com/office/officeart/2005/8/layout/target2"/>
    <dgm:cxn modelId="{F9C7F714-5B28-4F3A-9895-D8333C7629BB}" type="presParOf" srcId="{087D76DC-95DC-4AB8-9F22-D89022CFF453}" destId="{4E75CDB8-A2C0-4934-9952-BF7ADAA63612}" srcOrd="0" destOrd="0" presId="urn:microsoft.com/office/officeart/2005/8/layout/target2"/>
    <dgm:cxn modelId="{175C7CD0-CEE8-4E81-9D29-D225D76F86BA}" type="presParOf" srcId="{087D76DC-95DC-4AB8-9F22-D89022CFF453}" destId="{EFA32716-CFBE-450A-AEA9-DADF711CBF7E}" srcOrd="1" destOrd="0" presId="urn:microsoft.com/office/officeart/2005/8/layout/target2"/>
    <dgm:cxn modelId="{383C80D1-267F-47A4-A10D-1CC9F227FAE0}" type="presParOf" srcId="{EFA32716-CFBE-450A-AEA9-DADF711CBF7E}" destId="{A63C6DF5-728C-4220-9BDD-A58DC6953DC1}" srcOrd="0" destOrd="0" presId="urn:microsoft.com/office/officeart/2005/8/layout/target2"/>
    <dgm:cxn modelId="{C2685690-AA3F-4C77-B06B-7C8AB6B85631}" type="presParOf" srcId="{EFA32716-CFBE-450A-AEA9-DADF711CBF7E}" destId="{53D2C441-16E1-47D0-ABE3-CCC4123A8C5C}" srcOrd="1" destOrd="0" presId="urn:microsoft.com/office/officeart/2005/8/layout/target2"/>
    <dgm:cxn modelId="{F029798C-1440-4AB7-A716-02D2563E48D6}" type="presParOf" srcId="{EFA32716-CFBE-450A-AEA9-DADF711CBF7E}" destId="{081376AF-FE31-4CCE-978E-7A976499EB55}" srcOrd="2" destOrd="0" presId="urn:microsoft.com/office/officeart/2005/8/layout/targe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64D3EC4-7B32-4603-997C-3C79E17306B5}">
      <dsp:nvSpPr>
        <dsp:cNvPr id="0" name=""/>
        <dsp:cNvSpPr/>
      </dsp:nvSpPr>
      <dsp:spPr>
        <a:xfrm>
          <a:off x="711" y="2893"/>
          <a:ext cx="6199959" cy="730541"/>
        </a:xfrm>
        <a:prstGeom prst="roundRect">
          <a:avLst>
            <a:gd name="adj" fmla="val 10000"/>
          </a:avLst>
        </a:prstGeom>
        <a:solidFill>
          <a:srgbClr val="00B0F0"/>
        </a:solidFill>
        <a:ln w="38100">
          <a:solidFill>
            <a:srgbClr val="FF33CC"/>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a-IR" sz="2000" kern="1200">
              <a:cs typeface="B Nazanin" pitchFamily="2" charset="-78"/>
            </a:rPr>
            <a:t>بررسي وضعيت مركز از نظر تعداد و سالم بودن تجهيزات مورد نياز</a:t>
          </a:r>
          <a:endParaRPr lang="en-US" sz="2000" kern="1200">
            <a:cs typeface="B Nazanin" pitchFamily="2" charset="-78"/>
          </a:endParaRPr>
        </a:p>
      </dsp:txBody>
      <dsp:txXfrm>
        <a:off x="711" y="2893"/>
        <a:ext cx="6199959" cy="730541"/>
      </dsp:txXfrm>
    </dsp:sp>
    <dsp:sp modelId="{1FA44A83-E70B-44EC-A5C9-3E2D29A3062A}">
      <dsp:nvSpPr>
        <dsp:cNvPr id="0" name=""/>
        <dsp:cNvSpPr/>
      </dsp:nvSpPr>
      <dsp:spPr>
        <a:xfrm>
          <a:off x="711" y="807197"/>
          <a:ext cx="4050005" cy="1456655"/>
        </a:xfrm>
        <a:prstGeom prst="roundRect">
          <a:avLst>
            <a:gd name="adj" fmla="val 10000"/>
          </a:avLst>
        </a:prstGeom>
        <a:solidFill>
          <a:srgbClr val="00B0F0"/>
        </a:solidFill>
        <a:ln w="38100">
          <a:solidFill>
            <a:srgbClr val="FF33CC"/>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a-IR" sz="2400" kern="1200" dirty="0">
              <a:cs typeface="B Nazanin" pitchFamily="2" charset="-78"/>
            </a:rPr>
            <a:t>استانداردهاي تجهيزات و لوازم برقرار نيست</a:t>
          </a:r>
          <a:endParaRPr lang="en-US" sz="2400" kern="1200" dirty="0"/>
        </a:p>
      </dsp:txBody>
      <dsp:txXfrm>
        <a:off x="711" y="807197"/>
        <a:ext cx="4050005" cy="1456655"/>
      </dsp:txXfrm>
    </dsp:sp>
    <dsp:sp modelId="{F81826D1-BFBA-49D1-9C09-93DF0062E36E}">
      <dsp:nvSpPr>
        <dsp:cNvPr id="0" name=""/>
        <dsp:cNvSpPr/>
      </dsp:nvSpPr>
      <dsp:spPr>
        <a:xfrm>
          <a:off x="711" y="2337615"/>
          <a:ext cx="1983352" cy="1456655"/>
        </a:xfrm>
        <a:prstGeom prst="roundRect">
          <a:avLst>
            <a:gd name="adj" fmla="val 10000"/>
          </a:avLst>
        </a:prstGeom>
        <a:solidFill>
          <a:srgbClr val="00B0F0"/>
        </a:solidFill>
        <a:ln w="38100">
          <a:solidFill>
            <a:srgbClr val="FF33CC"/>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a-IR" sz="1800" kern="1200">
              <a:cs typeface="B Nazanin" pitchFamily="2" charset="-78"/>
            </a:rPr>
            <a:t>وسايل نياز به تعمير دارند</a:t>
          </a:r>
          <a:endParaRPr lang="en-US" sz="1800" kern="1200">
            <a:cs typeface="B Nazanin" pitchFamily="2" charset="-78"/>
          </a:endParaRPr>
        </a:p>
      </dsp:txBody>
      <dsp:txXfrm>
        <a:off x="711" y="2337615"/>
        <a:ext cx="1983352" cy="1456655"/>
      </dsp:txXfrm>
    </dsp:sp>
    <dsp:sp modelId="{E36CFDA6-797A-4AF3-8193-9D2CC2A5E0F1}">
      <dsp:nvSpPr>
        <dsp:cNvPr id="0" name=""/>
        <dsp:cNvSpPr/>
      </dsp:nvSpPr>
      <dsp:spPr>
        <a:xfrm>
          <a:off x="711" y="3868033"/>
          <a:ext cx="1983352" cy="1456655"/>
        </a:xfrm>
        <a:prstGeom prst="roundRect">
          <a:avLst>
            <a:gd name="adj" fmla="val 10000"/>
          </a:avLst>
        </a:prstGeom>
        <a:solidFill>
          <a:srgbClr val="00B0F0"/>
        </a:solidFill>
        <a:ln w="38100">
          <a:solidFill>
            <a:srgbClr val="FF33CC"/>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a-IR" sz="1400" kern="1200">
              <a:cs typeface="B Nazanin" pitchFamily="2" charset="-78"/>
            </a:rPr>
            <a:t>- تجهيزات فوق را جهت تعمير ارسال نماييد</a:t>
          </a:r>
        </a:p>
        <a:p>
          <a:pPr lvl="0" algn="ctr" defTabSz="622300">
            <a:lnSpc>
              <a:spcPct val="90000"/>
            </a:lnSpc>
            <a:spcBef>
              <a:spcPct val="0"/>
            </a:spcBef>
            <a:spcAft>
              <a:spcPct val="35000"/>
            </a:spcAft>
          </a:pPr>
          <a:r>
            <a:rPr lang="fa-IR" sz="1400" kern="1200">
              <a:cs typeface="B Nazanin" pitchFamily="2" charset="-78"/>
            </a:rPr>
            <a:t>- مراحل تعميير و بازگرداندن وسايل به بخش را پيگيري نماييد</a:t>
          </a:r>
          <a:endParaRPr lang="en-US" sz="1400" kern="1200">
            <a:cs typeface="B Nazanin" pitchFamily="2" charset="-78"/>
          </a:endParaRPr>
        </a:p>
      </dsp:txBody>
      <dsp:txXfrm>
        <a:off x="711" y="3868033"/>
        <a:ext cx="1983352" cy="1456655"/>
      </dsp:txXfrm>
    </dsp:sp>
    <dsp:sp modelId="{BD148707-33D6-4DE7-BA9F-C1593449A844}">
      <dsp:nvSpPr>
        <dsp:cNvPr id="0" name=""/>
        <dsp:cNvSpPr/>
      </dsp:nvSpPr>
      <dsp:spPr>
        <a:xfrm>
          <a:off x="711" y="5398451"/>
          <a:ext cx="1983352" cy="1456655"/>
        </a:xfrm>
        <a:prstGeom prst="roundRect">
          <a:avLst>
            <a:gd name="adj" fmla="val 10000"/>
          </a:avLst>
        </a:prstGeom>
        <a:solidFill>
          <a:srgbClr val="00B0F0"/>
        </a:solidFill>
        <a:ln w="38100">
          <a:solidFill>
            <a:srgbClr val="FF33CC"/>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a-IR" sz="1400" kern="1200">
              <a:cs typeface="B Nazanin" pitchFamily="2" charset="-78"/>
            </a:rPr>
            <a:t>جهت حفظ و نگهداري وسايل و تجهيزات برنامه ريزي و اقدام كنيد</a:t>
          </a:r>
          <a:endParaRPr lang="en-US" sz="1400" kern="1200">
            <a:cs typeface="B Nazanin" pitchFamily="2" charset="-78"/>
          </a:endParaRPr>
        </a:p>
      </dsp:txBody>
      <dsp:txXfrm>
        <a:off x="711" y="5398451"/>
        <a:ext cx="1983352" cy="1456655"/>
      </dsp:txXfrm>
    </dsp:sp>
    <dsp:sp modelId="{03F94C70-5CCD-4132-8700-2E9ADB03B996}">
      <dsp:nvSpPr>
        <dsp:cNvPr id="0" name=""/>
        <dsp:cNvSpPr/>
      </dsp:nvSpPr>
      <dsp:spPr>
        <a:xfrm>
          <a:off x="2067364" y="2337615"/>
          <a:ext cx="1983352" cy="1456655"/>
        </a:xfrm>
        <a:prstGeom prst="roundRect">
          <a:avLst>
            <a:gd name="adj" fmla="val 10000"/>
          </a:avLst>
        </a:prstGeom>
        <a:solidFill>
          <a:srgbClr val="00B0F0"/>
        </a:solidFill>
        <a:ln w="38100">
          <a:solidFill>
            <a:srgbClr val="FF33CC"/>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fa-IR" sz="1800" kern="1200">
              <a:cs typeface="B Nazanin" pitchFamily="2" charset="-78"/>
            </a:rPr>
            <a:t>لوازم و تجهيزات بايد خريداري شوند/ از انبار تحويل گرفته شوند</a:t>
          </a:r>
          <a:endParaRPr lang="en-US" sz="1800" kern="1200">
            <a:cs typeface="B Nazanin" pitchFamily="2" charset="-78"/>
          </a:endParaRPr>
        </a:p>
      </dsp:txBody>
      <dsp:txXfrm>
        <a:off x="2067364" y="2337615"/>
        <a:ext cx="1983352" cy="1456655"/>
      </dsp:txXfrm>
    </dsp:sp>
    <dsp:sp modelId="{641A4DA9-AB07-4A67-AC34-28006E955522}">
      <dsp:nvSpPr>
        <dsp:cNvPr id="0" name=""/>
        <dsp:cNvSpPr/>
      </dsp:nvSpPr>
      <dsp:spPr>
        <a:xfrm>
          <a:off x="2067364" y="3868033"/>
          <a:ext cx="1983352" cy="1456655"/>
        </a:xfrm>
        <a:prstGeom prst="roundRect">
          <a:avLst>
            <a:gd name="adj" fmla="val 10000"/>
          </a:avLst>
        </a:prstGeom>
        <a:solidFill>
          <a:srgbClr val="00B0F0"/>
        </a:solidFill>
        <a:ln w="38100">
          <a:solidFill>
            <a:srgbClr val="FF33CC"/>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ct val="35000"/>
            </a:spcAft>
          </a:pPr>
          <a:r>
            <a:rPr lang="fa-IR" sz="1400" kern="1200">
              <a:cs typeface="B Nazanin" pitchFamily="2" charset="-78"/>
            </a:rPr>
            <a:t>- ليست لوازم و تجهيزات مورد نياز را به واحد ذيربط تسليم كنيد.</a:t>
          </a:r>
          <a:r>
            <a:rPr lang="fa-IR" sz="1400" kern="1200" baseline="30000">
              <a:cs typeface="B Nazanin" pitchFamily="2" charset="-78"/>
            </a:rPr>
            <a:t>(</a:t>
          </a:r>
          <a:r>
            <a:rPr lang="en-US" sz="1400" kern="1200" baseline="30000">
              <a:cs typeface="B Nazanin" pitchFamily="2" charset="-78"/>
            </a:rPr>
            <a:t>*</a:t>
          </a:r>
          <a:r>
            <a:rPr lang="fa-IR" sz="1400" kern="1200" baseline="30000">
              <a:cs typeface="B Nazanin" pitchFamily="2" charset="-78"/>
            </a:rPr>
            <a:t>)(</a:t>
          </a:r>
          <a:r>
            <a:rPr lang="en-US" sz="1400" kern="1200" baseline="30000">
              <a:cs typeface="B Nazanin" pitchFamily="2" charset="-78"/>
            </a:rPr>
            <a:t>**</a:t>
          </a:r>
          <a:r>
            <a:rPr lang="fa-IR" sz="1400" kern="1200" baseline="30000">
              <a:cs typeface="B Nazanin" pitchFamily="2" charset="-78"/>
            </a:rPr>
            <a:t>)</a:t>
          </a:r>
        </a:p>
        <a:p>
          <a:pPr lvl="0" algn="ctr" defTabSz="622300" rtl="1">
            <a:lnSpc>
              <a:spcPct val="90000"/>
            </a:lnSpc>
            <a:spcBef>
              <a:spcPct val="0"/>
            </a:spcBef>
            <a:spcAft>
              <a:spcPct val="35000"/>
            </a:spcAft>
          </a:pPr>
          <a:r>
            <a:rPr lang="fa-IR" sz="1400" kern="1200">
              <a:cs typeface="B Nazanin" pitchFamily="2" charset="-78"/>
            </a:rPr>
            <a:t>- مراحل خريد و تحويل وسايل مذكور را به بخش پيگيري كنيد</a:t>
          </a:r>
          <a:endParaRPr lang="en-US" sz="1400" kern="1200">
            <a:cs typeface="B Nazanin" pitchFamily="2" charset="-78"/>
          </a:endParaRPr>
        </a:p>
      </dsp:txBody>
      <dsp:txXfrm>
        <a:off x="2067364" y="3868033"/>
        <a:ext cx="1983352" cy="1456655"/>
      </dsp:txXfrm>
    </dsp:sp>
    <dsp:sp modelId="{21A26D7F-53E9-4EFE-8563-28B86CE5592E}">
      <dsp:nvSpPr>
        <dsp:cNvPr id="0" name=""/>
        <dsp:cNvSpPr/>
      </dsp:nvSpPr>
      <dsp:spPr>
        <a:xfrm>
          <a:off x="2067364" y="5398451"/>
          <a:ext cx="1983352" cy="1456655"/>
        </a:xfrm>
        <a:prstGeom prst="roundRect">
          <a:avLst>
            <a:gd name="adj" fmla="val 10000"/>
          </a:avLst>
        </a:prstGeom>
        <a:solidFill>
          <a:srgbClr val="00B0F0"/>
        </a:solidFill>
        <a:ln w="38100">
          <a:solidFill>
            <a:srgbClr val="FF33CC"/>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a-IR" sz="1400" kern="1200">
              <a:cs typeface="B Nazanin" pitchFamily="2" charset="-78"/>
            </a:rPr>
            <a:t>جهت حفظ و نگهداري وسايل و تجهيزات برنامه ريزي و اقدام كنيد</a:t>
          </a:r>
          <a:endParaRPr lang="en-US" sz="1400" kern="1200">
            <a:cs typeface="B Nazanin" pitchFamily="2" charset="-78"/>
          </a:endParaRPr>
        </a:p>
      </dsp:txBody>
      <dsp:txXfrm>
        <a:off x="2067364" y="5398451"/>
        <a:ext cx="1983352" cy="1456655"/>
      </dsp:txXfrm>
    </dsp:sp>
    <dsp:sp modelId="{D83C9535-8D46-40CE-B775-FBB3FD49FD63}">
      <dsp:nvSpPr>
        <dsp:cNvPr id="0" name=""/>
        <dsp:cNvSpPr/>
      </dsp:nvSpPr>
      <dsp:spPr>
        <a:xfrm>
          <a:off x="4217318" y="807197"/>
          <a:ext cx="1983352" cy="1456655"/>
        </a:xfrm>
        <a:prstGeom prst="roundRect">
          <a:avLst>
            <a:gd name="adj" fmla="val 10000"/>
          </a:avLst>
        </a:prstGeom>
        <a:solidFill>
          <a:srgbClr val="00B0F0"/>
        </a:solidFill>
        <a:ln w="38100">
          <a:solidFill>
            <a:srgbClr val="FF33CC"/>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a-IR" sz="2400" kern="1200" dirty="0">
              <a:cs typeface="B Nazanin" pitchFamily="2" charset="-78"/>
            </a:rPr>
            <a:t>استانداردهاي تجهيزات و لوازم برقرار است</a:t>
          </a:r>
          <a:endParaRPr lang="en-US" sz="2400" kern="1200" dirty="0">
            <a:cs typeface="B Nazanin" pitchFamily="2" charset="-78"/>
          </a:endParaRPr>
        </a:p>
      </dsp:txBody>
      <dsp:txXfrm>
        <a:off x="4217318" y="807197"/>
        <a:ext cx="1983352" cy="1456655"/>
      </dsp:txXfrm>
    </dsp:sp>
    <dsp:sp modelId="{8F5DB6FE-5D2E-45C2-ABD8-71EA063A67FA}">
      <dsp:nvSpPr>
        <dsp:cNvPr id="0" name=""/>
        <dsp:cNvSpPr/>
      </dsp:nvSpPr>
      <dsp:spPr>
        <a:xfrm>
          <a:off x="4217318" y="2337615"/>
          <a:ext cx="1983352" cy="1456655"/>
        </a:xfrm>
        <a:prstGeom prst="roundRect">
          <a:avLst>
            <a:gd name="adj" fmla="val 10000"/>
          </a:avLst>
        </a:prstGeom>
        <a:solidFill>
          <a:srgbClr val="00B0F0"/>
        </a:solidFill>
        <a:ln w="38100">
          <a:solidFill>
            <a:srgbClr val="FF33CC"/>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a-IR" sz="1800" kern="1200">
              <a:cs typeface="B Nazanin" pitchFamily="2" charset="-78"/>
            </a:rPr>
            <a:t>جهت حفظ و نگهداري وسايل و تجهيزات موجود، برنامه ريزي و اقدام كنيد.</a:t>
          </a:r>
          <a:endParaRPr lang="en-US" sz="1800" kern="1200">
            <a:cs typeface="B Nazanin" pitchFamily="2" charset="-78"/>
          </a:endParaRPr>
        </a:p>
      </dsp:txBody>
      <dsp:txXfrm>
        <a:off x="4217318" y="2337615"/>
        <a:ext cx="1983352" cy="1456655"/>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0A80029-B466-42A1-ADCE-EB72C8EB4096}">
      <dsp:nvSpPr>
        <dsp:cNvPr id="0" name=""/>
        <dsp:cNvSpPr/>
      </dsp:nvSpPr>
      <dsp:spPr>
        <a:xfrm>
          <a:off x="2250" y="1212"/>
          <a:ext cx="6091499" cy="939291"/>
        </a:xfrm>
        <a:prstGeom prst="roundRect">
          <a:avLst>
            <a:gd name="adj" fmla="val 10000"/>
          </a:avLst>
        </a:prstGeom>
        <a:solidFill>
          <a:srgbClr val="00B0F0"/>
        </a:solidFill>
        <a:ln w="38100">
          <a:solidFill>
            <a:srgbClr val="FF33CC"/>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rtl="1">
            <a:lnSpc>
              <a:spcPct val="90000"/>
            </a:lnSpc>
            <a:spcBef>
              <a:spcPct val="0"/>
            </a:spcBef>
            <a:spcAft>
              <a:spcPct val="35000"/>
            </a:spcAft>
          </a:pPr>
          <a:r>
            <a:rPr lang="fa-IR" sz="1600" kern="1200" dirty="0">
              <a:cs typeface="B Nazanin" pitchFamily="2" charset="-78"/>
            </a:rPr>
            <a:t>برآورد بودجه مورد نيازبراي تامين وسايل و تجهيزات</a:t>
          </a:r>
          <a:endParaRPr lang="en-US" sz="1600" kern="1200" dirty="0">
            <a:cs typeface="B Nazanin" pitchFamily="2" charset="-78"/>
          </a:endParaRPr>
        </a:p>
      </dsp:txBody>
      <dsp:txXfrm>
        <a:off x="2250" y="1212"/>
        <a:ext cx="6091499" cy="939291"/>
      </dsp:txXfrm>
    </dsp:sp>
    <dsp:sp modelId="{5C5B0FE2-78A8-4851-8EB5-3E785E6EBC4D}">
      <dsp:nvSpPr>
        <dsp:cNvPr id="0" name=""/>
        <dsp:cNvSpPr/>
      </dsp:nvSpPr>
      <dsp:spPr>
        <a:xfrm>
          <a:off x="2250" y="987259"/>
          <a:ext cx="2922984" cy="939291"/>
        </a:xfrm>
        <a:prstGeom prst="roundRect">
          <a:avLst>
            <a:gd name="adj" fmla="val 10000"/>
          </a:avLst>
        </a:prstGeom>
        <a:solidFill>
          <a:srgbClr val="00B0F0"/>
        </a:solidFill>
        <a:ln w="38100">
          <a:solidFill>
            <a:srgbClr val="FF33CC"/>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a-IR" sz="1800" kern="1200" dirty="0">
              <a:cs typeface="B Nazanin" pitchFamily="2" charset="-78"/>
            </a:rPr>
            <a:t>تعيين سهمي كه بايد از اعتبارات بيمارستان تامين شو</a:t>
          </a:r>
          <a:r>
            <a:rPr lang="fa-IR" sz="1800" kern="1200" dirty="0"/>
            <a:t>د</a:t>
          </a:r>
          <a:endParaRPr lang="en-US" sz="1800" kern="1200" dirty="0"/>
        </a:p>
      </dsp:txBody>
      <dsp:txXfrm>
        <a:off x="2250" y="987259"/>
        <a:ext cx="2922984" cy="939291"/>
      </dsp:txXfrm>
    </dsp:sp>
    <dsp:sp modelId="{3119EE12-2A74-4236-B8B6-0AE41376B984}">
      <dsp:nvSpPr>
        <dsp:cNvPr id="0" name=""/>
        <dsp:cNvSpPr/>
      </dsp:nvSpPr>
      <dsp:spPr>
        <a:xfrm>
          <a:off x="2250" y="1973306"/>
          <a:ext cx="2922984" cy="939291"/>
        </a:xfrm>
        <a:prstGeom prst="roundRect">
          <a:avLst>
            <a:gd name="adj" fmla="val 10000"/>
          </a:avLst>
        </a:prstGeom>
        <a:solidFill>
          <a:srgbClr val="00B0F0"/>
        </a:solidFill>
        <a:ln w="38100">
          <a:solidFill>
            <a:srgbClr val="FF33CC"/>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a-IR" sz="1800" kern="1200">
              <a:cs typeface="B Nazanin" pitchFamily="2" charset="-78"/>
            </a:rPr>
            <a:t>تعيين سهمي كه بايد از محل اعتبارات جاري بيمارستان تامين شود.</a:t>
          </a:r>
          <a:endParaRPr lang="en-US" sz="1800" kern="1200">
            <a:cs typeface="B Nazanin" pitchFamily="2" charset="-78"/>
          </a:endParaRPr>
        </a:p>
      </dsp:txBody>
      <dsp:txXfrm>
        <a:off x="2250" y="1973306"/>
        <a:ext cx="2922984" cy="939291"/>
      </dsp:txXfrm>
    </dsp:sp>
    <dsp:sp modelId="{E84E744A-8B92-425F-B13E-34EE055FEA3E}">
      <dsp:nvSpPr>
        <dsp:cNvPr id="0" name=""/>
        <dsp:cNvSpPr/>
      </dsp:nvSpPr>
      <dsp:spPr>
        <a:xfrm>
          <a:off x="2250" y="2959354"/>
          <a:ext cx="2922984" cy="939291"/>
        </a:xfrm>
        <a:prstGeom prst="roundRect">
          <a:avLst>
            <a:gd name="adj" fmla="val 10000"/>
          </a:avLst>
        </a:prstGeom>
        <a:solidFill>
          <a:srgbClr val="00B0F0"/>
        </a:solidFill>
        <a:ln w="38100">
          <a:solidFill>
            <a:srgbClr val="FF33CC"/>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fa-IR" sz="1800" kern="1200">
              <a:cs typeface="B Nazanin" pitchFamily="2" charset="-78"/>
            </a:rPr>
            <a:t>تخصيص اعتبار توسط واحد مالي بيمارستان/شبکه</a:t>
          </a:r>
          <a:endParaRPr lang="en-US" sz="1800" kern="1200">
            <a:cs typeface="B Nazanin" pitchFamily="2" charset="-78"/>
          </a:endParaRPr>
        </a:p>
      </dsp:txBody>
      <dsp:txXfrm>
        <a:off x="2250" y="2959354"/>
        <a:ext cx="2922984" cy="939291"/>
      </dsp:txXfrm>
    </dsp:sp>
    <dsp:sp modelId="{4B35F07E-2CE6-4C5A-BE83-ED8C27A94FE0}">
      <dsp:nvSpPr>
        <dsp:cNvPr id="0" name=""/>
        <dsp:cNvSpPr/>
      </dsp:nvSpPr>
      <dsp:spPr>
        <a:xfrm>
          <a:off x="2250" y="3945401"/>
          <a:ext cx="2922984" cy="939291"/>
        </a:xfrm>
        <a:prstGeom prst="roundRect">
          <a:avLst>
            <a:gd name="adj" fmla="val 10000"/>
          </a:avLst>
        </a:prstGeom>
        <a:solidFill>
          <a:srgbClr val="00B0F0"/>
        </a:solidFill>
        <a:ln w="38100">
          <a:solidFill>
            <a:srgbClr val="FF33CC"/>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a-IR" sz="1800" kern="1200">
              <a:cs typeface="B Nazanin" pitchFamily="2" charset="-78"/>
            </a:rPr>
            <a:t>درخواست خريد</a:t>
          </a:r>
          <a:endParaRPr lang="en-US" sz="1800" kern="1200">
            <a:cs typeface="B Nazanin" pitchFamily="2" charset="-78"/>
          </a:endParaRPr>
        </a:p>
      </dsp:txBody>
      <dsp:txXfrm>
        <a:off x="2250" y="3945401"/>
        <a:ext cx="2922984" cy="939291"/>
      </dsp:txXfrm>
    </dsp:sp>
    <dsp:sp modelId="{38DB97D8-1087-488A-B1DF-9B1CBC051502}">
      <dsp:nvSpPr>
        <dsp:cNvPr id="0" name=""/>
        <dsp:cNvSpPr/>
      </dsp:nvSpPr>
      <dsp:spPr>
        <a:xfrm>
          <a:off x="2250" y="4931448"/>
          <a:ext cx="2922984" cy="939291"/>
        </a:xfrm>
        <a:prstGeom prst="roundRect">
          <a:avLst>
            <a:gd name="adj" fmla="val 10000"/>
          </a:avLst>
        </a:prstGeom>
        <a:solidFill>
          <a:srgbClr val="00B0F0"/>
        </a:solidFill>
        <a:ln w="38100">
          <a:solidFill>
            <a:srgbClr val="FF33CC"/>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fa-IR" sz="1800" kern="1200">
              <a:cs typeface="B Nazanin" pitchFamily="2" charset="-78"/>
            </a:rPr>
            <a:t>تامين اعتبار توسط واحدمالي بيمارستان/شبکه</a:t>
          </a:r>
          <a:endParaRPr lang="en-US" sz="1800" kern="1200">
            <a:cs typeface="B Nazanin" pitchFamily="2" charset="-78"/>
          </a:endParaRPr>
        </a:p>
      </dsp:txBody>
      <dsp:txXfrm>
        <a:off x="2250" y="4931448"/>
        <a:ext cx="2922984" cy="939291"/>
      </dsp:txXfrm>
    </dsp:sp>
    <dsp:sp modelId="{39CAD9D1-CF8E-443C-BFDF-A281809E5B09}">
      <dsp:nvSpPr>
        <dsp:cNvPr id="0" name=""/>
        <dsp:cNvSpPr/>
      </dsp:nvSpPr>
      <dsp:spPr>
        <a:xfrm>
          <a:off x="2250" y="5917496"/>
          <a:ext cx="2922984" cy="939291"/>
        </a:xfrm>
        <a:prstGeom prst="roundRect">
          <a:avLst>
            <a:gd name="adj" fmla="val 10000"/>
          </a:avLst>
        </a:prstGeom>
        <a:solidFill>
          <a:srgbClr val="00B0F0"/>
        </a:solidFill>
        <a:ln w="38100">
          <a:solidFill>
            <a:srgbClr val="FF33CC"/>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fa-IR" sz="1800" kern="1200">
              <a:cs typeface="B Nazanin" pitchFamily="2" charset="-78"/>
            </a:rPr>
            <a:t>نظارت برخريد و تحويل وسايل و تجهيزات</a:t>
          </a:r>
          <a:endParaRPr lang="en-US" sz="1800" kern="1200">
            <a:cs typeface="B Nazanin" pitchFamily="2" charset="-78"/>
          </a:endParaRPr>
        </a:p>
      </dsp:txBody>
      <dsp:txXfrm>
        <a:off x="2250" y="5917496"/>
        <a:ext cx="2922984" cy="939291"/>
      </dsp:txXfrm>
    </dsp:sp>
    <dsp:sp modelId="{03671E48-E103-41DB-B59C-10D532D77A9D}">
      <dsp:nvSpPr>
        <dsp:cNvPr id="0" name=""/>
        <dsp:cNvSpPr/>
      </dsp:nvSpPr>
      <dsp:spPr>
        <a:xfrm>
          <a:off x="3170765" y="987259"/>
          <a:ext cx="2922984" cy="939291"/>
        </a:xfrm>
        <a:prstGeom prst="roundRect">
          <a:avLst>
            <a:gd name="adj" fmla="val 10000"/>
          </a:avLst>
        </a:prstGeom>
        <a:solidFill>
          <a:srgbClr val="00B0F0"/>
        </a:solidFill>
        <a:ln w="38100">
          <a:solidFill>
            <a:srgbClr val="FF33CC"/>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a-IR" sz="1800" kern="1200" dirty="0">
              <a:cs typeface="B Nazanin" pitchFamily="2" charset="-78"/>
            </a:rPr>
            <a:t>تعيين سهمي كه بايد از محل اعتبارات كميته هاي دانشگاهي تامين شود</a:t>
          </a:r>
          <a:endParaRPr lang="en-US" sz="1800" kern="1200" dirty="0">
            <a:cs typeface="B Nazanin" pitchFamily="2" charset="-78"/>
          </a:endParaRPr>
        </a:p>
      </dsp:txBody>
      <dsp:txXfrm>
        <a:off x="3170765" y="987259"/>
        <a:ext cx="2922984" cy="939291"/>
      </dsp:txXfrm>
    </dsp:sp>
    <dsp:sp modelId="{A219F113-E653-4240-A9CA-C06F85449986}">
      <dsp:nvSpPr>
        <dsp:cNvPr id="0" name=""/>
        <dsp:cNvSpPr/>
      </dsp:nvSpPr>
      <dsp:spPr>
        <a:xfrm>
          <a:off x="3170765" y="1973306"/>
          <a:ext cx="2922984" cy="939291"/>
        </a:xfrm>
        <a:prstGeom prst="roundRect">
          <a:avLst>
            <a:gd name="adj" fmla="val 10000"/>
          </a:avLst>
        </a:prstGeom>
        <a:solidFill>
          <a:srgbClr val="00B0F0"/>
        </a:solidFill>
        <a:ln w="38100">
          <a:solidFill>
            <a:srgbClr val="FF33CC"/>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a-IR" sz="1800" kern="1200" dirty="0">
              <a:cs typeface="B Nazanin" pitchFamily="2" charset="-78"/>
            </a:rPr>
            <a:t>اعلام مراتب به كميته دانشگاهي</a:t>
          </a:r>
          <a:endParaRPr lang="en-US" sz="1800" kern="1200" dirty="0">
            <a:cs typeface="B Nazanin" pitchFamily="2" charset="-78"/>
          </a:endParaRPr>
        </a:p>
      </dsp:txBody>
      <dsp:txXfrm>
        <a:off x="3170765" y="1973306"/>
        <a:ext cx="2922984" cy="939291"/>
      </dsp:txXfrm>
    </dsp:sp>
    <dsp:sp modelId="{42411CD0-9EEB-455F-B402-E68FDCC4280A}">
      <dsp:nvSpPr>
        <dsp:cNvPr id="0" name=""/>
        <dsp:cNvSpPr/>
      </dsp:nvSpPr>
      <dsp:spPr>
        <a:xfrm>
          <a:off x="3170765" y="2959354"/>
          <a:ext cx="2922984" cy="939291"/>
        </a:xfrm>
        <a:prstGeom prst="roundRect">
          <a:avLst>
            <a:gd name="adj" fmla="val 10000"/>
          </a:avLst>
        </a:prstGeom>
        <a:solidFill>
          <a:srgbClr val="00B0F0"/>
        </a:solidFill>
        <a:ln w="38100">
          <a:solidFill>
            <a:srgbClr val="FF33CC"/>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fa-IR" sz="1800" kern="1200">
              <a:cs typeface="B Nazanin" pitchFamily="2" charset="-78"/>
            </a:rPr>
            <a:t>تامين و تخصيص اعتبار توسط كميته دانشگاهي/شبکه</a:t>
          </a:r>
          <a:endParaRPr lang="en-US" sz="1800" kern="1200">
            <a:cs typeface="B Nazanin" pitchFamily="2" charset="-78"/>
          </a:endParaRPr>
        </a:p>
      </dsp:txBody>
      <dsp:txXfrm>
        <a:off x="3170765" y="2959354"/>
        <a:ext cx="2922984" cy="939291"/>
      </dsp:txXfrm>
    </dsp:sp>
    <dsp:sp modelId="{7186D730-6228-4F8D-A6D4-64EA8B95E5D1}">
      <dsp:nvSpPr>
        <dsp:cNvPr id="0" name=""/>
        <dsp:cNvSpPr/>
      </dsp:nvSpPr>
      <dsp:spPr>
        <a:xfrm>
          <a:off x="3170765" y="3945401"/>
          <a:ext cx="2922984" cy="939291"/>
        </a:xfrm>
        <a:prstGeom prst="roundRect">
          <a:avLst>
            <a:gd name="adj" fmla="val 10000"/>
          </a:avLst>
        </a:prstGeom>
        <a:solidFill>
          <a:srgbClr val="00B0F0"/>
        </a:solidFill>
        <a:ln w="38100">
          <a:solidFill>
            <a:srgbClr val="FF33CC"/>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a-IR" sz="1800" kern="1200">
              <a:cs typeface="B Nazanin" pitchFamily="2" charset="-78"/>
            </a:rPr>
            <a:t>درخواست خريد </a:t>
          </a:r>
          <a:endParaRPr lang="en-US" sz="1800" kern="1200">
            <a:cs typeface="B Nazanin" pitchFamily="2" charset="-78"/>
          </a:endParaRPr>
        </a:p>
      </dsp:txBody>
      <dsp:txXfrm>
        <a:off x="3170765" y="3945401"/>
        <a:ext cx="2922984" cy="939291"/>
      </dsp:txXfrm>
    </dsp:sp>
    <dsp:sp modelId="{DB91ABC7-55A0-4895-BB55-45DE6CF0E433}">
      <dsp:nvSpPr>
        <dsp:cNvPr id="0" name=""/>
        <dsp:cNvSpPr/>
      </dsp:nvSpPr>
      <dsp:spPr>
        <a:xfrm>
          <a:off x="3170765" y="4931448"/>
          <a:ext cx="2922984" cy="939291"/>
        </a:xfrm>
        <a:prstGeom prst="roundRect">
          <a:avLst>
            <a:gd name="adj" fmla="val 10000"/>
          </a:avLst>
        </a:prstGeom>
        <a:solidFill>
          <a:srgbClr val="00B0F0"/>
        </a:solidFill>
        <a:ln w="38100">
          <a:solidFill>
            <a:srgbClr val="FF33CC"/>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fa-IR" sz="1800" kern="1200">
              <a:cs typeface="B Nazanin" pitchFamily="2" charset="-78"/>
            </a:rPr>
            <a:t>تامين اعتبار توسط واحد های بيمارستان /شبکه</a:t>
          </a:r>
          <a:endParaRPr lang="en-US" sz="1800" kern="1200">
            <a:cs typeface="B Nazanin" pitchFamily="2" charset="-78"/>
          </a:endParaRPr>
        </a:p>
      </dsp:txBody>
      <dsp:txXfrm>
        <a:off x="3170765" y="4931448"/>
        <a:ext cx="2922984" cy="939291"/>
      </dsp:txXfrm>
    </dsp:sp>
    <dsp:sp modelId="{25FD3C06-F9FC-4A35-A9BE-40BFA7102F7C}">
      <dsp:nvSpPr>
        <dsp:cNvPr id="0" name=""/>
        <dsp:cNvSpPr/>
      </dsp:nvSpPr>
      <dsp:spPr>
        <a:xfrm>
          <a:off x="3170765" y="5917496"/>
          <a:ext cx="2922984" cy="939291"/>
        </a:xfrm>
        <a:prstGeom prst="roundRect">
          <a:avLst>
            <a:gd name="adj" fmla="val 10000"/>
          </a:avLst>
        </a:prstGeom>
        <a:solidFill>
          <a:srgbClr val="00B0F0"/>
        </a:solidFill>
        <a:ln w="38100">
          <a:solidFill>
            <a:srgbClr val="FF33CC"/>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a-IR" sz="1800" kern="1200">
              <a:cs typeface="B Nazanin" pitchFamily="2" charset="-78"/>
            </a:rPr>
            <a:t>نظارت بر خريد و تحويل  وسايل و تجهيزات</a:t>
          </a:r>
          <a:endParaRPr lang="en-US" sz="1800" kern="1200">
            <a:cs typeface="B Nazanin" pitchFamily="2" charset="-78"/>
          </a:endParaRPr>
        </a:p>
      </dsp:txBody>
      <dsp:txXfrm>
        <a:off x="3170765" y="5917496"/>
        <a:ext cx="2922984" cy="939291"/>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ACC6867-4E4B-46A4-A623-799736BE22FD}">
      <dsp:nvSpPr>
        <dsp:cNvPr id="0" name=""/>
        <dsp:cNvSpPr/>
      </dsp:nvSpPr>
      <dsp:spPr>
        <a:xfrm>
          <a:off x="0" y="0"/>
          <a:ext cx="7696200" cy="5715000"/>
        </a:xfrm>
        <a:prstGeom prst="roundRect">
          <a:avLst>
            <a:gd name="adj" fmla="val 8500"/>
          </a:avLst>
        </a:prstGeom>
        <a:solidFill>
          <a:srgbClr val="00B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5260" tIns="175260" rIns="175260" bIns="4435475" numCol="1" spcCol="1270" anchor="t" anchorCtr="0">
          <a:noAutofit/>
        </a:bodyPr>
        <a:lstStyle/>
        <a:p>
          <a:pPr lvl="0" algn="ctr" defTabSz="2044700" rtl="1">
            <a:lnSpc>
              <a:spcPct val="90000"/>
            </a:lnSpc>
            <a:spcBef>
              <a:spcPct val="0"/>
            </a:spcBef>
            <a:spcAft>
              <a:spcPct val="35000"/>
            </a:spcAft>
          </a:pPr>
          <a:r>
            <a:rPr lang="fa-IR" sz="4600" kern="1200" dirty="0">
              <a:cs typeface="B Nazanin" pitchFamily="2" charset="-78"/>
            </a:rPr>
            <a:t>كميته كشوري احيا</a:t>
          </a:r>
          <a:endParaRPr lang="en-US" sz="4600" kern="1200" dirty="0">
            <a:cs typeface="B Nazanin" pitchFamily="2" charset="-78"/>
          </a:endParaRPr>
        </a:p>
      </dsp:txBody>
      <dsp:txXfrm>
        <a:off x="0" y="0"/>
        <a:ext cx="7696200" cy="5715000"/>
      </dsp:txXfrm>
    </dsp:sp>
    <dsp:sp modelId="{C7363678-85F6-476F-B1AD-1A7E703839ED}">
      <dsp:nvSpPr>
        <dsp:cNvPr id="0" name=""/>
        <dsp:cNvSpPr/>
      </dsp:nvSpPr>
      <dsp:spPr>
        <a:xfrm>
          <a:off x="103415" y="1408545"/>
          <a:ext cx="2586396" cy="1970949"/>
        </a:xfrm>
        <a:prstGeom prst="roundRect">
          <a:avLst>
            <a:gd name="adj" fmla="val 10500"/>
          </a:avLst>
        </a:prstGeom>
        <a:solidFill>
          <a:schemeClr val="lt1">
            <a:alpha val="90000"/>
            <a:hueOff val="0"/>
            <a:satOff val="0"/>
            <a:lumOff val="0"/>
            <a:alphaOff val="0"/>
          </a:schemeClr>
        </a:solidFill>
        <a:ln w="9525" cap="flat" cmpd="sng" algn="ctr">
          <a:solidFill>
            <a:schemeClr val="accent4">
              <a:shade val="5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a-IR" sz="2400" kern="1200">
              <a:cs typeface="B Nazanin" pitchFamily="2" charset="-78"/>
            </a:rPr>
            <a:t>هيات مركزي</a:t>
          </a:r>
          <a:endParaRPr lang="en-US" sz="2400" kern="1200">
            <a:cs typeface="B Nazanin" pitchFamily="2" charset="-78"/>
          </a:endParaRPr>
        </a:p>
      </dsp:txBody>
      <dsp:txXfrm>
        <a:off x="103415" y="1408545"/>
        <a:ext cx="2586396" cy="1970949"/>
      </dsp:txXfrm>
    </dsp:sp>
    <dsp:sp modelId="{6F991B95-DF13-4B08-94F2-0D8B3951CD30}">
      <dsp:nvSpPr>
        <dsp:cNvPr id="0" name=""/>
        <dsp:cNvSpPr/>
      </dsp:nvSpPr>
      <dsp:spPr>
        <a:xfrm>
          <a:off x="151393" y="3436361"/>
          <a:ext cx="2449989" cy="1970949"/>
        </a:xfrm>
        <a:prstGeom prst="roundRect">
          <a:avLst>
            <a:gd name="adj" fmla="val 10500"/>
          </a:avLst>
        </a:prstGeom>
        <a:solidFill>
          <a:schemeClr val="lt1">
            <a:alpha val="90000"/>
            <a:hueOff val="0"/>
            <a:satOff val="0"/>
            <a:lumOff val="0"/>
            <a:alphaOff val="0"/>
          </a:schemeClr>
        </a:solidFill>
        <a:ln w="9525" cap="flat" cmpd="sng" algn="ctr">
          <a:solidFill>
            <a:schemeClr val="accent4">
              <a:shade val="50000"/>
              <a:hueOff val="-69811"/>
              <a:satOff val="-2112"/>
              <a:lumOff val="13871"/>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a-IR" sz="2400" kern="1200">
              <a:cs typeface="B Nazanin" pitchFamily="2" charset="-78"/>
            </a:rPr>
            <a:t>ستاد اجراي</a:t>
          </a:r>
          <a:endParaRPr lang="en-US" sz="2400" kern="1200">
            <a:cs typeface="B Nazanin" pitchFamily="2" charset="-78"/>
          </a:endParaRPr>
        </a:p>
      </dsp:txBody>
      <dsp:txXfrm>
        <a:off x="151393" y="3436361"/>
        <a:ext cx="2449989" cy="1970949"/>
      </dsp:txXfrm>
    </dsp:sp>
    <dsp:sp modelId="{22F1D085-1655-424F-A7EC-EA2737F60206}">
      <dsp:nvSpPr>
        <dsp:cNvPr id="0" name=""/>
        <dsp:cNvSpPr/>
      </dsp:nvSpPr>
      <dsp:spPr>
        <a:xfrm>
          <a:off x="2902021" y="1428750"/>
          <a:ext cx="4614179" cy="4000500"/>
        </a:xfrm>
        <a:prstGeom prst="roundRect">
          <a:avLst>
            <a:gd name="adj" fmla="val 10500"/>
          </a:avLst>
        </a:prstGeom>
        <a:solidFill>
          <a:srgbClr val="27DEF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2540318" numCol="1" spcCol="1270" anchor="t" anchorCtr="0">
          <a:noAutofit/>
        </a:bodyPr>
        <a:lstStyle/>
        <a:p>
          <a:pPr lvl="0" algn="ctr" defTabSz="1066800">
            <a:lnSpc>
              <a:spcPct val="90000"/>
            </a:lnSpc>
            <a:spcBef>
              <a:spcPct val="0"/>
            </a:spcBef>
            <a:spcAft>
              <a:spcPct val="35000"/>
            </a:spcAft>
          </a:pPr>
          <a:r>
            <a:rPr lang="fa-IR" sz="2400" kern="1200">
              <a:cs typeface="B Nazanin" pitchFamily="2" charset="-78"/>
            </a:rPr>
            <a:t>كميته هاي دانشگاهي</a:t>
          </a:r>
          <a:endParaRPr lang="en-US" sz="2400" kern="1200">
            <a:cs typeface="B Nazanin" pitchFamily="2" charset="-78"/>
          </a:endParaRPr>
        </a:p>
      </dsp:txBody>
      <dsp:txXfrm>
        <a:off x="2902021" y="1428750"/>
        <a:ext cx="4614179" cy="4000500"/>
      </dsp:txXfrm>
    </dsp:sp>
    <dsp:sp modelId="{CF072E5E-7635-43AB-BB71-C268135E9566}">
      <dsp:nvSpPr>
        <dsp:cNvPr id="0" name=""/>
        <dsp:cNvSpPr/>
      </dsp:nvSpPr>
      <dsp:spPr>
        <a:xfrm>
          <a:off x="3023257" y="2730387"/>
          <a:ext cx="1192911" cy="1120940"/>
        </a:xfrm>
        <a:prstGeom prst="roundRect">
          <a:avLst>
            <a:gd name="adj" fmla="val 10500"/>
          </a:avLst>
        </a:prstGeom>
        <a:solidFill>
          <a:schemeClr val="lt1">
            <a:alpha val="90000"/>
            <a:hueOff val="0"/>
            <a:satOff val="0"/>
            <a:lumOff val="0"/>
            <a:alphaOff val="0"/>
          </a:schemeClr>
        </a:solidFill>
        <a:ln w="9525" cap="flat" cmpd="sng" algn="ctr">
          <a:solidFill>
            <a:schemeClr val="accent4">
              <a:shade val="50000"/>
              <a:hueOff val="-139622"/>
              <a:satOff val="-4225"/>
              <a:lumOff val="27741"/>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a-IR" sz="2000" kern="1200">
              <a:cs typeface="B Nazanin" pitchFamily="2" charset="-78"/>
            </a:rPr>
            <a:t>دبير</a:t>
          </a:r>
          <a:endParaRPr lang="en-US" sz="2000" kern="1200">
            <a:cs typeface="B Nazanin" pitchFamily="2" charset="-78"/>
          </a:endParaRPr>
        </a:p>
      </dsp:txBody>
      <dsp:txXfrm>
        <a:off x="3023257" y="2730387"/>
        <a:ext cx="1192911" cy="1120940"/>
      </dsp:txXfrm>
    </dsp:sp>
    <dsp:sp modelId="{160C2B06-A567-4EEB-ACA4-8B2A27FA96F1}">
      <dsp:nvSpPr>
        <dsp:cNvPr id="0" name=""/>
        <dsp:cNvSpPr/>
      </dsp:nvSpPr>
      <dsp:spPr>
        <a:xfrm>
          <a:off x="3003013" y="3985941"/>
          <a:ext cx="1192911" cy="1120940"/>
        </a:xfrm>
        <a:prstGeom prst="roundRect">
          <a:avLst>
            <a:gd name="adj" fmla="val 10500"/>
          </a:avLst>
        </a:prstGeom>
        <a:solidFill>
          <a:schemeClr val="lt1">
            <a:alpha val="90000"/>
            <a:hueOff val="0"/>
            <a:satOff val="0"/>
            <a:lumOff val="0"/>
            <a:alphaOff val="0"/>
          </a:schemeClr>
        </a:solidFill>
        <a:ln w="9525" cap="flat" cmpd="sng" algn="ctr">
          <a:solidFill>
            <a:schemeClr val="accent4">
              <a:shade val="50000"/>
              <a:hueOff val="-209432"/>
              <a:satOff val="-6337"/>
              <a:lumOff val="41612"/>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a-IR" sz="2000" kern="1200">
              <a:cs typeface="B Nazanin" pitchFamily="2" charset="-78"/>
            </a:rPr>
            <a:t>كارشناسان</a:t>
          </a:r>
          <a:endParaRPr lang="en-US" sz="2000" kern="1200">
            <a:cs typeface="B Nazanin" pitchFamily="2" charset="-78"/>
          </a:endParaRPr>
        </a:p>
      </dsp:txBody>
      <dsp:txXfrm>
        <a:off x="3003013" y="3985941"/>
        <a:ext cx="1192911" cy="1120940"/>
      </dsp:txXfrm>
    </dsp:sp>
    <dsp:sp modelId="{4E75CDB8-A2C0-4934-9952-BF7ADAA63612}">
      <dsp:nvSpPr>
        <dsp:cNvPr id="0" name=""/>
        <dsp:cNvSpPr/>
      </dsp:nvSpPr>
      <dsp:spPr>
        <a:xfrm>
          <a:off x="4400330" y="2688518"/>
          <a:ext cx="2885623" cy="2547381"/>
        </a:xfrm>
        <a:prstGeom prst="roundRect">
          <a:avLst>
            <a:gd name="adj" fmla="val 10500"/>
          </a:avLst>
        </a:prstGeom>
        <a:solidFill>
          <a:srgbClr val="FF9D5B"/>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1290320" numCol="1" spcCol="1270" anchor="t" anchorCtr="0">
          <a:noAutofit/>
        </a:bodyPr>
        <a:lstStyle/>
        <a:p>
          <a:pPr lvl="0" algn="ctr" defTabSz="711200">
            <a:lnSpc>
              <a:spcPct val="90000"/>
            </a:lnSpc>
            <a:spcBef>
              <a:spcPct val="0"/>
            </a:spcBef>
            <a:spcAft>
              <a:spcPct val="35000"/>
            </a:spcAft>
          </a:pPr>
          <a:r>
            <a:rPr lang="fa-IR" sz="1600" kern="1200">
              <a:cs typeface="B Nazanin" pitchFamily="2" charset="-78"/>
            </a:rPr>
            <a:t>كميته هاي بيمارستاني</a:t>
          </a:r>
          <a:endParaRPr lang="en-US" sz="1600" kern="1200">
            <a:cs typeface="B Nazanin" pitchFamily="2" charset="-78"/>
          </a:endParaRPr>
        </a:p>
      </dsp:txBody>
      <dsp:txXfrm>
        <a:off x="4400330" y="2688518"/>
        <a:ext cx="2885623" cy="2547381"/>
      </dsp:txXfrm>
    </dsp:sp>
    <dsp:sp modelId="{A63C6DF5-728C-4220-9BDD-A58DC6953DC1}">
      <dsp:nvSpPr>
        <dsp:cNvPr id="0" name=""/>
        <dsp:cNvSpPr/>
      </dsp:nvSpPr>
      <dsp:spPr>
        <a:xfrm>
          <a:off x="4603012" y="3876293"/>
          <a:ext cx="1083519" cy="1010224"/>
        </a:xfrm>
        <a:prstGeom prst="roundRect">
          <a:avLst>
            <a:gd name="adj" fmla="val 10500"/>
          </a:avLst>
        </a:prstGeom>
        <a:solidFill>
          <a:schemeClr val="lt1">
            <a:alpha val="90000"/>
            <a:hueOff val="0"/>
            <a:satOff val="0"/>
            <a:lumOff val="0"/>
            <a:alphaOff val="0"/>
          </a:schemeClr>
        </a:solidFill>
        <a:ln w="9525" cap="flat" cmpd="sng" algn="ctr">
          <a:solidFill>
            <a:schemeClr val="accent4">
              <a:shade val="50000"/>
              <a:hueOff val="-139622"/>
              <a:satOff val="-4225"/>
              <a:lumOff val="27741"/>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a-IR" sz="2000" kern="1200">
              <a:cs typeface="B Nazanin" pitchFamily="2" charset="-78"/>
            </a:rPr>
            <a:t>دبير</a:t>
          </a:r>
          <a:endParaRPr lang="en-US" sz="2000" kern="1200">
            <a:cs typeface="B Nazanin" pitchFamily="2" charset="-78"/>
          </a:endParaRPr>
        </a:p>
      </dsp:txBody>
      <dsp:txXfrm>
        <a:off x="4603012" y="3876293"/>
        <a:ext cx="1083519" cy="1010224"/>
      </dsp:txXfrm>
    </dsp:sp>
    <dsp:sp modelId="{081376AF-FE31-4CCE-978E-7A976499EB55}">
      <dsp:nvSpPr>
        <dsp:cNvPr id="0" name=""/>
        <dsp:cNvSpPr/>
      </dsp:nvSpPr>
      <dsp:spPr>
        <a:xfrm>
          <a:off x="5943592" y="3876237"/>
          <a:ext cx="1058685" cy="1010337"/>
        </a:xfrm>
        <a:prstGeom prst="roundRect">
          <a:avLst>
            <a:gd name="adj" fmla="val 10500"/>
          </a:avLst>
        </a:prstGeom>
        <a:solidFill>
          <a:schemeClr val="lt1">
            <a:alpha val="90000"/>
            <a:hueOff val="0"/>
            <a:satOff val="0"/>
            <a:lumOff val="0"/>
            <a:alphaOff val="0"/>
          </a:schemeClr>
        </a:solidFill>
        <a:ln w="9525" cap="flat" cmpd="sng" algn="ctr">
          <a:solidFill>
            <a:schemeClr val="accent4">
              <a:shade val="50000"/>
              <a:hueOff val="-69811"/>
              <a:satOff val="-2112"/>
              <a:lumOff val="13871"/>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a-IR" sz="2000" kern="1200">
              <a:cs typeface="B Nazanin" pitchFamily="2" charset="-78"/>
            </a:rPr>
            <a:t>كارشناسان</a:t>
          </a:r>
          <a:endParaRPr lang="en-US" sz="2000" kern="1200">
            <a:cs typeface="B Nazanin" pitchFamily="2" charset="-78"/>
          </a:endParaRPr>
        </a:p>
      </dsp:txBody>
      <dsp:txXfrm>
        <a:off x="5943592" y="3876237"/>
        <a:ext cx="1058685" cy="101033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750860-CDE1-4963-9B51-681AE501DF20}" type="datetimeFigureOut">
              <a:rPr lang="en-US" smtClean="0"/>
              <a:pPr/>
              <a:t>12/8/2012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762F2C-CA5F-4F91-AA28-9978180228C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2BBD391-047D-44B7-A1AA-0C34CD996865}" type="slidenum">
              <a:rPr lang="en-US" smtClean="0"/>
              <a:pPr/>
              <a:t>19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12/8/2012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12/8/2012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12/8/2012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12/8/2012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oleObject" Target="../embeddings/oleObject4.bin"/></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oleObject" Target="../embeddings/oleObject5.bin"/></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oleObject" Target="../embeddings/oleObject6.bin"/></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oleObject" Target="../embeddings/oleObject7.bin"/></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oleObject" Target="../embeddings/oleObject8.bin"/></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oleObject" Target="../embeddings/oleObject9.bin"/></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oleObject" Target="../embeddings/oleObject10.bin"/></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oleObject" Target="../embeddings/oleObject11.bin"/></Relationships>
</file>

<file path=ppt/slides/_rels/slide3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srcRect/>
          <a:stretch>
            <a:fillRect/>
          </a:stretch>
        </p:blipFill>
        <p:spPr bwMode="auto">
          <a:xfrm>
            <a:off x="1" y="1"/>
            <a:ext cx="9159514" cy="6857999"/>
          </a:xfrm>
          <a:prstGeom prst="rect">
            <a:avLst/>
          </a:prstGeom>
          <a:noFill/>
          <a:ln w="9525">
            <a:noFill/>
            <a:miter lim="800000"/>
            <a:headEnd/>
            <a:tailEnd/>
          </a:ln>
        </p:spPr>
      </p:pic>
      <p:sp>
        <p:nvSpPr>
          <p:cNvPr id="2" name="Title 1"/>
          <p:cNvSpPr>
            <a:spLocks noGrp="1"/>
          </p:cNvSpPr>
          <p:nvPr>
            <p:ph type="ctrTitle"/>
          </p:nvPr>
        </p:nvSpPr>
        <p:spPr>
          <a:xfrm>
            <a:off x="685800" y="685800"/>
            <a:ext cx="7772400" cy="2686050"/>
          </a:xfrm>
        </p:spPr>
        <p:style>
          <a:lnRef idx="2">
            <a:schemeClr val="accent6">
              <a:shade val="50000"/>
            </a:schemeClr>
          </a:lnRef>
          <a:fillRef idx="1">
            <a:schemeClr val="accent6"/>
          </a:fillRef>
          <a:effectRef idx="0">
            <a:schemeClr val="accent6"/>
          </a:effectRef>
          <a:fontRef idx="minor">
            <a:schemeClr val="lt1"/>
          </a:fontRef>
        </p:style>
        <p:txBody>
          <a:bodyPr>
            <a:normAutofit fontScale="90000"/>
          </a:bodyPr>
          <a:lstStyle/>
          <a:p>
            <a:r>
              <a:rPr lang="fa-IR" sz="11500" dirty="0" smtClean="0">
                <a:latin typeface="IranNastaliq" pitchFamily="18" charset="0"/>
                <a:cs typeface="IranNastaliq" pitchFamily="18" charset="0"/>
              </a:rPr>
              <a:t>بسته خدمتی احیاء نوزاد</a:t>
            </a:r>
            <a:endParaRPr lang="en-US" sz="11500" dirty="0">
              <a:latin typeface="IranNastaliq" pitchFamily="18" charset="0"/>
              <a:cs typeface="IranNastaliq" pitchFamily="18" charset="0"/>
            </a:endParaRPr>
          </a:p>
        </p:txBody>
      </p:sp>
      <p:sp>
        <p:nvSpPr>
          <p:cNvPr id="5" name="Subtitle 4"/>
          <p:cNvSpPr>
            <a:spLocks noGrp="1"/>
          </p:cNvSpPr>
          <p:nvPr>
            <p:ph type="subTitle" idx="1"/>
          </p:nvPr>
        </p:nvSpPr>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email">
            <a:lum bright="-40000" contrast="-40000"/>
          </a:blip>
          <a:srcRect/>
          <a:stretch>
            <a:fillRect/>
          </a:stretch>
        </p:blipFill>
        <p:spPr bwMode="auto">
          <a:xfrm>
            <a:off x="1" y="1"/>
            <a:ext cx="9159514" cy="6857999"/>
          </a:xfrm>
          <a:prstGeom prst="rect">
            <a:avLst/>
          </a:prstGeom>
          <a:noFill/>
          <a:ln w="9525">
            <a:noFill/>
            <a:miter lim="800000"/>
            <a:headEnd/>
            <a:tailEnd/>
          </a:ln>
        </p:spPr>
      </p:pic>
      <p:sp>
        <p:nvSpPr>
          <p:cNvPr id="2" name="Title 1"/>
          <p:cNvSpPr>
            <a:spLocks noGrp="1"/>
          </p:cNvSpPr>
          <p:nvPr>
            <p:ph type="title"/>
          </p:nvPr>
        </p:nvSpPr>
        <p:spPr>
          <a:xfrm>
            <a:off x="1066800" y="304800"/>
            <a:ext cx="7239000" cy="1143000"/>
          </a:xfrm>
        </p:spPr>
        <p:style>
          <a:lnRef idx="1">
            <a:schemeClr val="accent1"/>
          </a:lnRef>
          <a:fillRef idx="2">
            <a:schemeClr val="accent1"/>
          </a:fillRef>
          <a:effectRef idx="1">
            <a:schemeClr val="accent1"/>
          </a:effectRef>
          <a:fontRef idx="minor">
            <a:schemeClr val="dk1"/>
          </a:fontRef>
        </p:style>
        <p:txBody>
          <a:bodyPr>
            <a:normAutofit/>
          </a:bodyPr>
          <a:lstStyle/>
          <a:p>
            <a:pPr rtl="1"/>
            <a:r>
              <a:rPr lang="fa-IR" b="1" dirty="0" smtClean="0">
                <a:cs typeface="B Koodak" pitchFamily="2" charset="-78"/>
              </a:rPr>
              <a:t>فصل دوم: مدیریت  نيروي انساني</a:t>
            </a:r>
            <a:endParaRPr lang="en-US" b="1" dirty="0">
              <a:cs typeface="B Koodak" pitchFamily="2" charset="-78"/>
            </a:endParaRPr>
          </a:p>
        </p:txBody>
      </p:sp>
      <p:sp>
        <p:nvSpPr>
          <p:cNvPr id="3" name="Content Placeholder 2"/>
          <p:cNvSpPr>
            <a:spLocks noGrp="1"/>
          </p:cNvSpPr>
          <p:nvPr>
            <p:ph idx="1"/>
          </p:nvPr>
        </p:nvSpPr>
        <p:spPr>
          <a:xfrm>
            <a:off x="457200" y="1600200"/>
            <a:ext cx="8229600" cy="4800600"/>
          </a:xfrm>
        </p:spPr>
        <p:style>
          <a:lnRef idx="1">
            <a:schemeClr val="accent3"/>
          </a:lnRef>
          <a:fillRef idx="2">
            <a:schemeClr val="accent3"/>
          </a:fillRef>
          <a:effectRef idx="1">
            <a:schemeClr val="accent3"/>
          </a:effectRef>
          <a:fontRef idx="minor">
            <a:schemeClr val="dk1"/>
          </a:fontRef>
        </p:style>
        <p:txBody>
          <a:bodyPr>
            <a:noAutofit/>
          </a:bodyPr>
          <a:lstStyle/>
          <a:p>
            <a:pPr algn="r" rtl="1"/>
            <a:r>
              <a:rPr lang="fa-IR" sz="4400" b="1" dirty="0" smtClean="0">
                <a:cs typeface="B Kamran" pitchFamily="2" charset="-78"/>
              </a:rPr>
              <a:t>تشكيل تيم احيا</a:t>
            </a:r>
            <a:endParaRPr lang="en-US" sz="4400" b="1" dirty="0" smtClean="0">
              <a:cs typeface="B Kamran" pitchFamily="2" charset="-78"/>
            </a:endParaRPr>
          </a:p>
          <a:p>
            <a:pPr lvl="1" algn="r" rtl="1"/>
            <a:r>
              <a:rPr lang="fa-IR" sz="3600" dirty="0" smtClean="0">
                <a:cs typeface="B Kamran" pitchFamily="2" charset="-78"/>
              </a:rPr>
              <a:t>در هر زايمان بايد يك نفر مسوول انحصاري نوزاد كه گواهی احیای  نوزاد داشته و قادر به ارزيابي اوليه و شروع عمليات احيا ‌باشد، حضور داشته باشد.</a:t>
            </a:r>
          </a:p>
          <a:p>
            <a:pPr lvl="1" algn="r" rtl="1"/>
            <a:r>
              <a:rPr lang="fa-IR" sz="3600" dirty="0" smtClean="0">
                <a:cs typeface="B Kamran" pitchFamily="2" charset="-78"/>
              </a:rPr>
              <a:t>در هر زايمان بايد يك نفر كه تمامي مهارت هاي لازم را براي عمليات احيا (شامل لوله گذاري، کاتتريزاسيون و تجويز دارو) داراست، در دسترس باشد، به نحوي كه بتواند بلافاصله در اتاق زايمان حاضر شود.</a:t>
            </a:r>
            <a:endParaRPr lang="en-US" sz="3600" b="1" dirty="0" smtClean="0">
              <a:cs typeface="B Kamran"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bg/>
                                          </p:spTgt>
                                        </p:tgtEl>
                                        <p:attrNameLst>
                                          <p:attrName>style.visibility</p:attrName>
                                        </p:attrNameLst>
                                      </p:cBhvr>
                                      <p:to>
                                        <p:strVal val="visible"/>
                                      </p:to>
                                    </p:set>
                                    <p:animEffect transition="in" filter="circle(in)">
                                      <p:cBhvr>
                                        <p:cTn id="10" dur="2000"/>
                                        <p:tgtEl>
                                          <p:spTgt spid="3">
                                            <p:bg/>
                                          </p:spTgt>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circle(in)">
                                      <p:cBhvr>
                                        <p:cTn id="13" dur="2000"/>
                                        <p:tgtEl>
                                          <p:spTgt spid="3">
                                            <p:txEl>
                                              <p:pRg st="0" end="0"/>
                                            </p:txEl>
                                          </p:spTgt>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circle(in)">
                                      <p:cBhvr>
                                        <p:cTn id="16" dur="2000"/>
                                        <p:tgtEl>
                                          <p:spTgt spid="3">
                                            <p:txEl>
                                              <p:pRg st="1" end="1"/>
                                            </p:txEl>
                                          </p:spTgt>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circle(in)">
                                      <p:cBhvr>
                                        <p:cTn id="19"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email">
            <a:lum bright="-40000" contrast="-40000"/>
          </a:blip>
          <a:srcRect/>
          <a:stretch>
            <a:fillRect/>
          </a:stretch>
        </p:blipFill>
        <p:spPr bwMode="auto">
          <a:xfrm>
            <a:off x="1" y="1"/>
            <a:ext cx="9159514" cy="6857999"/>
          </a:xfrm>
          <a:prstGeom prst="rect">
            <a:avLst/>
          </a:prstGeom>
          <a:noFill/>
          <a:ln w="9525">
            <a:noFill/>
            <a:miter lim="800000"/>
            <a:headEnd/>
            <a:tailEnd/>
          </a:ln>
        </p:spPr>
      </p:pic>
      <p:sp>
        <p:nvSpPr>
          <p:cNvPr id="2" name="Title 1"/>
          <p:cNvSpPr>
            <a:spLocks noGrp="1"/>
          </p:cNvSpPr>
          <p:nvPr>
            <p:ph type="title"/>
          </p:nvPr>
        </p:nvSpPr>
        <p:spPr>
          <a:xfrm>
            <a:off x="1066800" y="304800"/>
            <a:ext cx="7239000" cy="1143000"/>
          </a:xfrm>
        </p:spPr>
        <p:style>
          <a:lnRef idx="1">
            <a:schemeClr val="accent1"/>
          </a:lnRef>
          <a:fillRef idx="2">
            <a:schemeClr val="accent1"/>
          </a:fillRef>
          <a:effectRef idx="1">
            <a:schemeClr val="accent1"/>
          </a:effectRef>
          <a:fontRef idx="minor">
            <a:schemeClr val="dk1"/>
          </a:fontRef>
        </p:style>
        <p:txBody>
          <a:bodyPr>
            <a:normAutofit/>
          </a:bodyPr>
          <a:lstStyle/>
          <a:p>
            <a:pPr rtl="1"/>
            <a:r>
              <a:rPr lang="fa-IR" b="1" dirty="0" smtClean="0">
                <a:cs typeface="B Koodak" pitchFamily="2" charset="-78"/>
              </a:rPr>
              <a:t>فصل دوم: مدیریت  نيروي انساني</a:t>
            </a:r>
            <a:endParaRPr lang="en-US" b="1" dirty="0">
              <a:cs typeface="B Koodak" pitchFamily="2" charset="-78"/>
            </a:endParaRPr>
          </a:p>
        </p:txBody>
      </p:sp>
      <p:sp>
        <p:nvSpPr>
          <p:cNvPr id="3" name="Content Placeholder 2"/>
          <p:cNvSpPr>
            <a:spLocks noGrp="1"/>
          </p:cNvSpPr>
          <p:nvPr>
            <p:ph idx="1"/>
          </p:nvPr>
        </p:nvSpPr>
        <p:spPr>
          <a:xfrm>
            <a:off x="457200" y="1600200"/>
            <a:ext cx="8229600" cy="4800600"/>
          </a:xfrm>
        </p:spPr>
        <p:style>
          <a:lnRef idx="1">
            <a:schemeClr val="accent3"/>
          </a:lnRef>
          <a:fillRef idx="2">
            <a:schemeClr val="accent3"/>
          </a:fillRef>
          <a:effectRef idx="1">
            <a:schemeClr val="accent3"/>
          </a:effectRef>
          <a:fontRef idx="minor">
            <a:schemeClr val="dk1"/>
          </a:fontRef>
        </p:style>
        <p:txBody>
          <a:bodyPr>
            <a:noAutofit/>
          </a:bodyPr>
          <a:lstStyle/>
          <a:p>
            <a:pPr algn="r" rtl="1"/>
            <a:r>
              <a:rPr lang="fa-IR" sz="4400" b="1" dirty="0" smtClean="0">
                <a:cs typeface="B Kamran" pitchFamily="2" charset="-78"/>
              </a:rPr>
              <a:t>تقسيم وظايف در تيم احيا:</a:t>
            </a:r>
          </a:p>
          <a:p>
            <a:pPr lvl="1" algn="r" rtl="1"/>
            <a:r>
              <a:rPr lang="fa-IR" sz="3600" dirty="0" smtClean="0">
                <a:cs typeface="B Kamran" pitchFamily="2" charset="-78"/>
              </a:rPr>
              <a:t>مسوول اصلي: فردي است كه وظيفه اوليه وي اجراي فرايند مورد بحث مي باشد. در ميان افرادي كه قابليت اجراي يك فرايند را دارند اولويت انجام كار با فردي است كه به عنوان مسوول اصلي تعيين مي شود.</a:t>
            </a:r>
            <a:endParaRPr lang="en-US" sz="3600" dirty="0" smtClean="0">
              <a:cs typeface="B Kamran" pitchFamily="2" charset="-78"/>
            </a:endParaRPr>
          </a:p>
          <a:p>
            <a:pPr lvl="1" algn="r" rtl="1"/>
            <a:r>
              <a:rPr lang="fa-IR" sz="3600" dirty="0" smtClean="0">
                <a:cs typeface="B Kamran" pitchFamily="2" charset="-78"/>
              </a:rPr>
              <a:t>جانشين: فردي است كه در نبود مسوول اصلي، تا زمان حضور وي، مسووليت اجراي فرايند را به عهده مي گيرد. </a:t>
            </a:r>
            <a:endParaRPr lang="en-US" sz="3600" dirty="0" smtClean="0">
              <a:cs typeface="B Kamran" pitchFamily="2" charset="-78"/>
            </a:endParaRPr>
          </a:p>
          <a:p>
            <a:pPr algn="r" rtl="1"/>
            <a:endParaRPr lang="en-US" sz="4400" b="1" dirty="0" smtClean="0">
              <a:cs typeface="B Kamran"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bg/>
                                          </p:spTgt>
                                        </p:tgtEl>
                                        <p:attrNameLst>
                                          <p:attrName>style.visibility</p:attrName>
                                        </p:attrNameLst>
                                      </p:cBhvr>
                                      <p:to>
                                        <p:strVal val="visible"/>
                                      </p:to>
                                    </p:set>
                                    <p:animEffect transition="in" filter="circle(in)">
                                      <p:cBhvr>
                                        <p:cTn id="10" dur="2000"/>
                                        <p:tgtEl>
                                          <p:spTgt spid="3">
                                            <p:bg/>
                                          </p:spTgt>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circle(in)">
                                      <p:cBhvr>
                                        <p:cTn id="13" dur="2000"/>
                                        <p:tgtEl>
                                          <p:spTgt spid="3">
                                            <p:txEl>
                                              <p:pRg st="0" end="0"/>
                                            </p:txEl>
                                          </p:spTgt>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circle(in)">
                                      <p:cBhvr>
                                        <p:cTn id="16" dur="2000"/>
                                        <p:tgtEl>
                                          <p:spTgt spid="3">
                                            <p:txEl>
                                              <p:pRg st="1" end="1"/>
                                            </p:txEl>
                                          </p:spTgt>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circle(in)">
                                      <p:cBhvr>
                                        <p:cTn id="19"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email">
            <a:lum bright="-40000" contrast="-40000"/>
          </a:blip>
          <a:srcRect/>
          <a:stretch>
            <a:fillRect/>
          </a:stretch>
        </p:blipFill>
        <p:spPr bwMode="auto">
          <a:xfrm>
            <a:off x="1" y="1"/>
            <a:ext cx="9159514" cy="6857999"/>
          </a:xfrm>
          <a:prstGeom prst="rect">
            <a:avLst/>
          </a:prstGeom>
          <a:noFill/>
          <a:ln w="9525">
            <a:noFill/>
            <a:miter lim="800000"/>
            <a:headEnd/>
            <a:tailEnd/>
          </a:ln>
        </p:spPr>
      </p:pic>
      <p:sp>
        <p:nvSpPr>
          <p:cNvPr id="2" name="Title 1"/>
          <p:cNvSpPr>
            <a:spLocks noGrp="1"/>
          </p:cNvSpPr>
          <p:nvPr>
            <p:ph type="title"/>
          </p:nvPr>
        </p:nvSpPr>
        <p:spPr>
          <a:xfrm>
            <a:off x="914400" y="2438400"/>
            <a:ext cx="7239000" cy="1143000"/>
          </a:xfrm>
        </p:spPr>
        <p:style>
          <a:lnRef idx="1">
            <a:schemeClr val="accent1"/>
          </a:lnRef>
          <a:fillRef idx="2">
            <a:schemeClr val="accent1"/>
          </a:fillRef>
          <a:effectRef idx="1">
            <a:schemeClr val="accent1"/>
          </a:effectRef>
          <a:fontRef idx="minor">
            <a:schemeClr val="dk1"/>
          </a:fontRef>
        </p:style>
        <p:txBody>
          <a:bodyPr>
            <a:normAutofit/>
          </a:bodyPr>
          <a:lstStyle/>
          <a:p>
            <a:pPr rtl="1"/>
            <a:r>
              <a:rPr lang="fa-IR" sz="4800" b="1" dirty="0" smtClean="0">
                <a:cs typeface="B Kamran" pitchFamily="2" charset="-78"/>
              </a:rPr>
              <a:t>بررسی وضعیت موجود</a:t>
            </a:r>
            <a:endParaRPr lang="en-US" sz="4800" b="1" dirty="0">
              <a:cs typeface="B Kamran" pitchFamily="2" charset="-78"/>
            </a:endParaRPr>
          </a:p>
        </p:txBody>
      </p:sp>
      <p:sp>
        <p:nvSpPr>
          <p:cNvPr id="4813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915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7" name="Picture 6"/>
          <p:cNvPicPr/>
          <p:nvPr/>
        </p:nvPicPr>
        <p:blipFill>
          <a:blip r:embed="rId3" cstate="email"/>
          <a:srcRect/>
          <a:stretch>
            <a:fillRect/>
          </a:stretch>
        </p:blipFill>
        <p:spPr bwMode="auto">
          <a:xfrm>
            <a:off x="2133600" y="0"/>
            <a:ext cx="48768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2"/>
                                        </p:tgtEl>
                                        <p:attrNameLst>
                                          <p:attrName>ppt_x</p:attrName>
                                        </p:attrNameLst>
                                      </p:cBhvr>
                                      <p:tavLst>
                                        <p:tav tm="0">
                                          <p:val>
                                            <p:strVal val="ppt_x"/>
                                          </p:val>
                                        </p:tav>
                                        <p:tav tm="100000">
                                          <p:val>
                                            <p:strVal val="ppt_x"/>
                                          </p:val>
                                        </p:tav>
                                      </p:tavLst>
                                    </p:anim>
                                    <p:anim calcmode="lin" valueType="num">
                                      <p:cBhvr additive="base">
                                        <p:cTn id="7" dur="500"/>
                                        <p:tgtEl>
                                          <p:spTgt spid="2"/>
                                        </p:tgtEl>
                                        <p:attrNameLst>
                                          <p:attrName>ppt_y</p:attrName>
                                        </p:attrNameLst>
                                      </p:cBhvr>
                                      <p:tavLst>
                                        <p:tav tm="0">
                                          <p:val>
                                            <p:strVal val="ppt_y"/>
                                          </p:val>
                                        </p:tav>
                                        <p:tav tm="100000">
                                          <p:val>
                                            <p:strVal val="1+ppt_h/2"/>
                                          </p:val>
                                        </p:tav>
                                      </p:tavLst>
                                    </p:anim>
                                    <p:set>
                                      <p:cBhvr>
                                        <p:cTn id="8" dur="1" fill="hold">
                                          <p:stCondLst>
                                            <p:cond delay="499"/>
                                          </p:stCondLst>
                                        </p:cTn>
                                        <p:tgtEl>
                                          <p:spTgt spid="2"/>
                                        </p:tgtEl>
                                        <p:attrNameLst>
                                          <p:attrName>style.visibility</p:attrName>
                                        </p:attrNameLst>
                                      </p:cBhvr>
                                      <p:to>
                                        <p:strVal val="hidden"/>
                                      </p:to>
                                    </p:set>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email">
            <a:lum bright="-40000" contrast="-40000"/>
          </a:blip>
          <a:srcRect/>
          <a:stretch>
            <a:fillRect/>
          </a:stretch>
        </p:blipFill>
        <p:spPr bwMode="auto">
          <a:xfrm>
            <a:off x="1" y="1"/>
            <a:ext cx="9159514" cy="6857999"/>
          </a:xfrm>
          <a:prstGeom prst="rect">
            <a:avLst/>
          </a:prstGeom>
          <a:noFill/>
          <a:ln w="9525">
            <a:noFill/>
            <a:miter lim="800000"/>
            <a:headEnd/>
            <a:tailEnd/>
          </a:ln>
        </p:spPr>
      </p:pic>
      <p:sp>
        <p:nvSpPr>
          <p:cNvPr id="2" name="Title 1"/>
          <p:cNvSpPr>
            <a:spLocks noGrp="1"/>
          </p:cNvSpPr>
          <p:nvPr>
            <p:ph type="title"/>
          </p:nvPr>
        </p:nvSpPr>
        <p:spPr>
          <a:xfrm>
            <a:off x="1066800" y="304800"/>
            <a:ext cx="7239000" cy="1143000"/>
          </a:xfrm>
        </p:spPr>
        <p:style>
          <a:lnRef idx="1">
            <a:schemeClr val="accent1"/>
          </a:lnRef>
          <a:fillRef idx="2">
            <a:schemeClr val="accent1"/>
          </a:fillRef>
          <a:effectRef idx="1">
            <a:schemeClr val="accent1"/>
          </a:effectRef>
          <a:fontRef idx="minor">
            <a:schemeClr val="dk1"/>
          </a:fontRef>
        </p:style>
        <p:txBody>
          <a:bodyPr>
            <a:normAutofit fontScale="90000"/>
          </a:bodyPr>
          <a:lstStyle/>
          <a:p>
            <a:pPr rtl="1"/>
            <a:r>
              <a:rPr lang="ar-SA" b="1" dirty="0" smtClean="0">
                <a:cs typeface="B Koodak" pitchFamily="2" charset="-78"/>
              </a:rPr>
              <a:t>فصل سوم</a:t>
            </a:r>
            <a:r>
              <a:rPr lang="fa-IR" b="1" dirty="0" smtClean="0">
                <a:cs typeface="B Koodak" pitchFamily="2" charset="-78"/>
              </a:rPr>
              <a:t>: </a:t>
            </a:r>
            <a:r>
              <a:rPr lang="ar-SA" b="1" dirty="0" smtClean="0">
                <a:cs typeface="B Koodak" pitchFamily="2" charset="-78"/>
              </a:rPr>
              <a:t>مدیریت منابع مالي، تجهيزات، وسايل و داروها</a:t>
            </a:r>
            <a:endParaRPr lang="en-US" b="1" dirty="0">
              <a:cs typeface="B Koodak" pitchFamily="2" charset="-78"/>
            </a:endParaRPr>
          </a:p>
        </p:txBody>
      </p:sp>
      <p:sp>
        <p:nvSpPr>
          <p:cNvPr id="3" name="Content Placeholder 2"/>
          <p:cNvSpPr>
            <a:spLocks noGrp="1"/>
          </p:cNvSpPr>
          <p:nvPr>
            <p:ph idx="1"/>
          </p:nvPr>
        </p:nvSpPr>
        <p:spPr>
          <a:xfrm>
            <a:off x="457200" y="1600200"/>
            <a:ext cx="8229600" cy="4800600"/>
          </a:xfrm>
        </p:spPr>
        <p:style>
          <a:lnRef idx="1">
            <a:schemeClr val="accent3"/>
          </a:lnRef>
          <a:fillRef idx="2">
            <a:schemeClr val="accent3"/>
          </a:fillRef>
          <a:effectRef idx="1">
            <a:schemeClr val="accent3"/>
          </a:effectRef>
          <a:fontRef idx="minor">
            <a:schemeClr val="dk1"/>
          </a:fontRef>
        </p:style>
        <p:txBody>
          <a:bodyPr>
            <a:noAutofit/>
          </a:bodyPr>
          <a:lstStyle/>
          <a:p>
            <a:pPr algn="r" rtl="1"/>
            <a:r>
              <a:rPr lang="fa-IR" sz="6000" b="1" dirty="0" smtClean="0">
                <a:cs typeface="B Kamran" pitchFamily="2" charset="-78"/>
              </a:rPr>
              <a:t>منابع مالي، تجهيزات، وسايل و داروها</a:t>
            </a:r>
            <a:endParaRPr lang="en-US" sz="6000" b="1" dirty="0" smtClean="0">
              <a:cs typeface="B Kamran" pitchFamily="2" charset="-78"/>
            </a:endParaRPr>
          </a:p>
          <a:p>
            <a:pPr algn="r" rtl="1"/>
            <a:r>
              <a:rPr lang="ar-SA" sz="6000" b="1" dirty="0" smtClean="0">
                <a:cs typeface="B Kamran" pitchFamily="2" charset="-78"/>
              </a:rPr>
              <a:t>تعداد و سالم بودن تجهيزات مورد نياز</a:t>
            </a:r>
            <a:endParaRPr lang="fa-IR" sz="6000" b="1" dirty="0" smtClean="0">
              <a:cs typeface="B Kamran" pitchFamily="2" charset="-78"/>
            </a:endParaRPr>
          </a:p>
          <a:p>
            <a:pPr algn="r" rtl="1"/>
            <a:r>
              <a:rPr lang="ar-SA" sz="6000" b="1" dirty="0" smtClean="0">
                <a:cs typeface="B Kamran" pitchFamily="2" charset="-78"/>
              </a:rPr>
              <a:t>برآورد بودجه مورد نياز براي تامين وسايل و تجهيزات</a:t>
            </a:r>
            <a:endParaRPr lang="en-US" sz="6000" b="1" dirty="0" smtClean="0">
              <a:cs typeface="B Kamran"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bg/>
                                          </p:spTgt>
                                        </p:tgtEl>
                                        <p:attrNameLst>
                                          <p:attrName>style.visibility</p:attrName>
                                        </p:attrNameLst>
                                      </p:cBhvr>
                                      <p:to>
                                        <p:strVal val="visible"/>
                                      </p:to>
                                    </p:set>
                                    <p:animEffect transition="in" filter="circle(in)">
                                      <p:cBhvr>
                                        <p:cTn id="10" dur="2000"/>
                                        <p:tgtEl>
                                          <p:spTgt spid="3">
                                            <p:bg/>
                                          </p:spTgt>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circle(in)">
                                      <p:cBhvr>
                                        <p:cTn id="13" dur="20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circle(in)">
                                      <p:cBhvr>
                                        <p:cTn id="18" dur="2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circle(in)">
                                      <p:cBhvr>
                                        <p:cTn id="23"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email">
            <a:lum bright="-40000" contrast="-40000"/>
          </a:blip>
          <a:srcRect/>
          <a:stretch>
            <a:fillRect/>
          </a:stretch>
        </p:blipFill>
        <p:spPr bwMode="auto">
          <a:xfrm>
            <a:off x="1" y="1"/>
            <a:ext cx="9159514" cy="6857999"/>
          </a:xfrm>
          <a:prstGeom prst="rect">
            <a:avLst/>
          </a:prstGeom>
          <a:noFill/>
          <a:ln w="9525">
            <a:noFill/>
            <a:miter lim="800000"/>
            <a:headEnd/>
            <a:tailEnd/>
          </a:ln>
        </p:spPr>
      </p:pic>
      <p:sp>
        <p:nvSpPr>
          <p:cNvPr id="2" name="Title 1"/>
          <p:cNvSpPr>
            <a:spLocks noGrp="1"/>
          </p:cNvSpPr>
          <p:nvPr>
            <p:ph type="title"/>
          </p:nvPr>
        </p:nvSpPr>
        <p:spPr>
          <a:xfrm>
            <a:off x="914400" y="2362200"/>
            <a:ext cx="7239000" cy="1371600"/>
          </a:xfrm>
        </p:spPr>
        <p:style>
          <a:lnRef idx="1">
            <a:schemeClr val="accent1"/>
          </a:lnRef>
          <a:fillRef idx="2">
            <a:schemeClr val="accent1"/>
          </a:fillRef>
          <a:effectRef idx="1">
            <a:schemeClr val="accent1"/>
          </a:effectRef>
          <a:fontRef idx="minor">
            <a:schemeClr val="dk1"/>
          </a:fontRef>
        </p:style>
        <p:txBody>
          <a:bodyPr>
            <a:normAutofit fontScale="90000"/>
          </a:bodyPr>
          <a:lstStyle/>
          <a:p>
            <a:pPr rtl="1"/>
            <a:r>
              <a:rPr lang="ar-SA" sz="4800" b="1" dirty="0" smtClean="0">
                <a:cs typeface="B Kamran" pitchFamily="2" charset="-78"/>
              </a:rPr>
              <a:t>تعرفه های احیاء نوزاد در اتاق زایمان (کتاب ارزشهای نسبی خدمات سلامت – سال 1388)</a:t>
            </a:r>
            <a:endParaRPr lang="en-US" sz="4800" b="1" dirty="0">
              <a:cs typeface="B Kamran" pitchFamily="2" charset="-78"/>
            </a:endParaRPr>
          </a:p>
        </p:txBody>
      </p:sp>
      <p:sp>
        <p:nvSpPr>
          <p:cNvPr id="4813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915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 name="Table 7"/>
          <p:cNvGraphicFramePr>
            <a:graphicFrameLocks noGrp="1"/>
          </p:cNvGraphicFramePr>
          <p:nvPr/>
        </p:nvGraphicFramePr>
        <p:xfrm>
          <a:off x="228600" y="457200"/>
          <a:ext cx="8686802" cy="5714998"/>
        </p:xfrm>
        <a:graphic>
          <a:graphicData uri="http://schemas.openxmlformats.org/drawingml/2006/table">
            <a:tbl>
              <a:tblPr rtl="1">
                <a:tableStyleId>{08FB837D-C827-4EFA-A057-4D05807E0F7C}</a:tableStyleId>
              </a:tblPr>
              <a:tblGrid>
                <a:gridCol w="1055230"/>
                <a:gridCol w="6500968"/>
                <a:gridCol w="1130604"/>
              </a:tblGrid>
              <a:tr h="816428">
                <a:tc>
                  <a:txBody>
                    <a:bodyPr/>
                    <a:lstStyle/>
                    <a:p>
                      <a:pPr marL="0" marR="0" algn="r" rtl="1">
                        <a:lnSpc>
                          <a:spcPct val="115000"/>
                        </a:lnSpc>
                        <a:spcBef>
                          <a:spcPts val="0"/>
                        </a:spcBef>
                        <a:spcAft>
                          <a:spcPts val="0"/>
                        </a:spcAft>
                      </a:pPr>
                      <a:r>
                        <a:rPr lang="fa-IR" sz="2800">
                          <a:cs typeface="B Lotus" pitchFamily="2" charset="-78"/>
                        </a:rPr>
                        <a:t>کد </a:t>
                      </a:r>
                      <a:endParaRPr lang="en-US" sz="2400">
                        <a:latin typeface="Calibri"/>
                        <a:ea typeface="Calibri"/>
                        <a:cs typeface="B Lotus" pitchFamily="2" charset="-78"/>
                      </a:endParaRPr>
                    </a:p>
                  </a:txBody>
                  <a:tcPr marL="68580" marR="68580" marT="0" marB="0"/>
                </a:tc>
                <a:tc>
                  <a:txBody>
                    <a:bodyPr/>
                    <a:lstStyle/>
                    <a:p>
                      <a:pPr marL="0" marR="0" algn="r" rtl="1">
                        <a:lnSpc>
                          <a:spcPct val="115000"/>
                        </a:lnSpc>
                        <a:spcBef>
                          <a:spcPts val="0"/>
                        </a:spcBef>
                        <a:spcAft>
                          <a:spcPts val="0"/>
                        </a:spcAft>
                      </a:pPr>
                      <a:r>
                        <a:rPr lang="fa-IR" sz="2800">
                          <a:cs typeface="B Lotus" pitchFamily="2" charset="-78"/>
                        </a:rPr>
                        <a:t>شرح </a:t>
                      </a:r>
                      <a:endParaRPr lang="en-US" sz="2400">
                        <a:latin typeface="Calibri"/>
                        <a:ea typeface="Calibri"/>
                        <a:cs typeface="B Lotus" pitchFamily="2" charset="-78"/>
                      </a:endParaRPr>
                    </a:p>
                  </a:txBody>
                  <a:tcPr marL="68580" marR="68580" marT="0" marB="0"/>
                </a:tc>
                <a:tc>
                  <a:txBody>
                    <a:bodyPr/>
                    <a:lstStyle/>
                    <a:p>
                      <a:pPr marL="0" marR="0" algn="r" rtl="1">
                        <a:lnSpc>
                          <a:spcPct val="115000"/>
                        </a:lnSpc>
                        <a:spcBef>
                          <a:spcPts val="0"/>
                        </a:spcBef>
                        <a:spcAft>
                          <a:spcPts val="0"/>
                        </a:spcAft>
                      </a:pPr>
                      <a:r>
                        <a:rPr lang="fa-IR" sz="2800">
                          <a:cs typeface="B Lotus" pitchFamily="2" charset="-78"/>
                        </a:rPr>
                        <a:t>واحد </a:t>
                      </a:r>
                      <a:endParaRPr lang="en-US" sz="2400">
                        <a:latin typeface="Calibri"/>
                        <a:ea typeface="Calibri"/>
                        <a:cs typeface="B Lotus" pitchFamily="2" charset="-78"/>
                      </a:endParaRPr>
                    </a:p>
                  </a:txBody>
                  <a:tcPr marL="68580" marR="68580" marT="0" marB="0"/>
                </a:tc>
              </a:tr>
              <a:tr h="1632857">
                <a:tc>
                  <a:txBody>
                    <a:bodyPr/>
                    <a:lstStyle/>
                    <a:p>
                      <a:pPr marL="0" marR="0" algn="r" rtl="1">
                        <a:lnSpc>
                          <a:spcPct val="115000"/>
                        </a:lnSpc>
                        <a:spcBef>
                          <a:spcPts val="0"/>
                        </a:spcBef>
                        <a:spcAft>
                          <a:spcPts val="0"/>
                        </a:spcAft>
                      </a:pPr>
                      <a:r>
                        <a:rPr lang="fa-IR" sz="2800">
                          <a:cs typeface="B Lotus" pitchFamily="2" charset="-78"/>
                        </a:rPr>
                        <a:t>99436</a:t>
                      </a:r>
                      <a:endParaRPr lang="en-US" sz="2400">
                        <a:latin typeface="Calibri"/>
                        <a:ea typeface="Calibri"/>
                        <a:cs typeface="B Lotus" pitchFamily="2" charset="-78"/>
                      </a:endParaRPr>
                    </a:p>
                  </a:txBody>
                  <a:tcPr marL="68580" marR="68580" marT="0" marB="0"/>
                </a:tc>
                <a:tc>
                  <a:txBody>
                    <a:bodyPr/>
                    <a:lstStyle/>
                    <a:p>
                      <a:pPr marL="0" marR="0" algn="r" rtl="1">
                        <a:lnSpc>
                          <a:spcPct val="115000"/>
                        </a:lnSpc>
                        <a:spcBef>
                          <a:spcPts val="0"/>
                        </a:spcBef>
                        <a:spcAft>
                          <a:spcPts val="0"/>
                        </a:spcAft>
                      </a:pPr>
                      <a:r>
                        <a:rPr lang="fa-IR" sz="2800">
                          <a:cs typeface="B Lotus" pitchFamily="2" charset="-78"/>
                        </a:rPr>
                        <a:t>حضور در اتاق زایمان (در صورت  درخواست پزشک زایمان دهنده) و پایدار کردن اولیه نوزاد</a:t>
                      </a:r>
                      <a:endParaRPr lang="en-US" sz="2400">
                        <a:latin typeface="Calibri"/>
                        <a:ea typeface="Calibri"/>
                        <a:cs typeface="B Lotus" pitchFamily="2" charset="-78"/>
                      </a:endParaRPr>
                    </a:p>
                  </a:txBody>
                  <a:tcPr marL="68580" marR="68580" marT="0" marB="0"/>
                </a:tc>
                <a:tc>
                  <a:txBody>
                    <a:bodyPr/>
                    <a:lstStyle/>
                    <a:p>
                      <a:pPr marL="0" marR="0" algn="r" rtl="1">
                        <a:lnSpc>
                          <a:spcPct val="115000"/>
                        </a:lnSpc>
                        <a:spcBef>
                          <a:spcPts val="0"/>
                        </a:spcBef>
                        <a:spcAft>
                          <a:spcPts val="0"/>
                        </a:spcAft>
                      </a:pPr>
                      <a:r>
                        <a:rPr lang="fa-IR" sz="2800">
                          <a:cs typeface="B Lotus" pitchFamily="2" charset="-78"/>
                        </a:rPr>
                        <a:t>1.55 </a:t>
                      </a:r>
                      <a:endParaRPr lang="en-US" sz="2400">
                        <a:latin typeface="Calibri"/>
                        <a:ea typeface="Calibri"/>
                        <a:cs typeface="B Lotus" pitchFamily="2" charset="-78"/>
                      </a:endParaRPr>
                    </a:p>
                  </a:txBody>
                  <a:tcPr marL="68580" marR="68580" marT="0" marB="0"/>
                </a:tc>
              </a:tr>
              <a:tr h="1632857">
                <a:tc>
                  <a:txBody>
                    <a:bodyPr/>
                    <a:lstStyle/>
                    <a:p>
                      <a:pPr marL="0" marR="0" algn="r" rtl="1">
                        <a:lnSpc>
                          <a:spcPct val="115000"/>
                        </a:lnSpc>
                        <a:spcBef>
                          <a:spcPts val="0"/>
                        </a:spcBef>
                        <a:spcAft>
                          <a:spcPts val="0"/>
                        </a:spcAft>
                      </a:pPr>
                      <a:r>
                        <a:rPr lang="fa-IR" sz="2800">
                          <a:cs typeface="B Lotus" pitchFamily="2" charset="-78"/>
                        </a:rPr>
                        <a:t>99440</a:t>
                      </a:r>
                      <a:endParaRPr lang="en-US" sz="2400">
                        <a:latin typeface="Calibri"/>
                        <a:ea typeface="Calibri"/>
                        <a:cs typeface="B Lotus" pitchFamily="2" charset="-78"/>
                      </a:endParaRPr>
                    </a:p>
                  </a:txBody>
                  <a:tcPr marL="68580" marR="68580" marT="0" marB="0"/>
                </a:tc>
                <a:tc>
                  <a:txBody>
                    <a:bodyPr/>
                    <a:lstStyle/>
                    <a:p>
                      <a:pPr marL="0" marR="0" algn="r" rtl="1">
                        <a:lnSpc>
                          <a:spcPct val="115000"/>
                        </a:lnSpc>
                        <a:spcBef>
                          <a:spcPts val="0"/>
                        </a:spcBef>
                        <a:spcAft>
                          <a:spcPts val="0"/>
                        </a:spcAft>
                      </a:pPr>
                      <a:r>
                        <a:rPr lang="fa-IR" sz="2800">
                          <a:cs typeface="B Lotus" pitchFamily="2" charset="-78"/>
                        </a:rPr>
                        <a:t>احیا نوزاد: دادن تنفس با فشار مثبت و/یا ماساژ قلبی با فشار روی قفسه سینه در صورت نارسایی حاد تنفسی و/یا قلبی، در اتاق زایمان </a:t>
                      </a:r>
                      <a:endParaRPr lang="en-US" sz="2400">
                        <a:latin typeface="Calibri"/>
                        <a:ea typeface="Calibri"/>
                        <a:cs typeface="B Lotus" pitchFamily="2" charset="-78"/>
                      </a:endParaRPr>
                    </a:p>
                  </a:txBody>
                  <a:tcPr marL="68580" marR="68580" marT="0" marB="0"/>
                </a:tc>
                <a:tc>
                  <a:txBody>
                    <a:bodyPr/>
                    <a:lstStyle/>
                    <a:p>
                      <a:pPr marL="0" marR="0" algn="r" rtl="1">
                        <a:lnSpc>
                          <a:spcPct val="115000"/>
                        </a:lnSpc>
                        <a:spcBef>
                          <a:spcPts val="0"/>
                        </a:spcBef>
                        <a:spcAft>
                          <a:spcPts val="0"/>
                        </a:spcAft>
                      </a:pPr>
                      <a:r>
                        <a:rPr lang="fa-IR" sz="2800">
                          <a:cs typeface="B Lotus" pitchFamily="2" charset="-78"/>
                        </a:rPr>
                        <a:t>3.05</a:t>
                      </a:r>
                      <a:endParaRPr lang="en-US" sz="2400">
                        <a:latin typeface="Calibri"/>
                        <a:ea typeface="Calibri"/>
                        <a:cs typeface="B Lotus" pitchFamily="2" charset="-78"/>
                      </a:endParaRPr>
                    </a:p>
                  </a:txBody>
                  <a:tcPr marL="68580" marR="68580" marT="0" marB="0"/>
                </a:tc>
              </a:tr>
              <a:tr h="816428">
                <a:tc>
                  <a:txBody>
                    <a:bodyPr/>
                    <a:lstStyle/>
                    <a:p>
                      <a:pPr marL="0" marR="0" algn="r" rtl="1">
                        <a:lnSpc>
                          <a:spcPct val="115000"/>
                        </a:lnSpc>
                        <a:spcBef>
                          <a:spcPts val="0"/>
                        </a:spcBef>
                        <a:spcAft>
                          <a:spcPts val="0"/>
                        </a:spcAft>
                      </a:pPr>
                      <a:r>
                        <a:rPr lang="fa-IR" sz="2800">
                          <a:cs typeface="B Lotus" pitchFamily="2" charset="-78"/>
                        </a:rPr>
                        <a:t>31500</a:t>
                      </a:r>
                      <a:endParaRPr lang="en-US" sz="2400">
                        <a:latin typeface="Calibri"/>
                        <a:ea typeface="Calibri"/>
                        <a:cs typeface="B Lotus" pitchFamily="2" charset="-78"/>
                      </a:endParaRPr>
                    </a:p>
                  </a:txBody>
                  <a:tcPr marL="68580" marR="68580" marT="0" marB="0"/>
                </a:tc>
                <a:tc>
                  <a:txBody>
                    <a:bodyPr/>
                    <a:lstStyle/>
                    <a:p>
                      <a:pPr marL="0" marR="0" algn="r" rtl="1">
                        <a:lnSpc>
                          <a:spcPct val="115000"/>
                        </a:lnSpc>
                        <a:spcBef>
                          <a:spcPts val="0"/>
                        </a:spcBef>
                        <a:spcAft>
                          <a:spcPts val="0"/>
                        </a:spcAft>
                      </a:pPr>
                      <a:r>
                        <a:rPr lang="fa-IR" sz="2800">
                          <a:cs typeface="B Lotus" pitchFamily="2" charset="-78"/>
                        </a:rPr>
                        <a:t>لوله گذاری داخل تراشه بطور اورژانس</a:t>
                      </a:r>
                      <a:endParaRPr lang="en-US" sz="2400">
                        <a:latin typeface="Calibri"/>
                        <a:ea typeface="Calibri"/>
                        <a:cs typeface="B Lotus" pitchFamily="2" charset="-78"/>
                      </a:endParaRPr>
                    </a:p>
                  </a:txBody>
                  <a:tcPr marL="68580" marR="68580" marT="0" marB="0"/>
                </a:tc>
                <a:tc>
                  <a:txBody>
                    <a:bodyPr/>
                    <a:lstStyle/>
                    <a:p>
                      <a:pPr marL="0" marR="0" algn="r" rtl="1">
                        <a:lnSpc>
                          <a:spcPct val="115000"/>
                        </a:lnSpc>
                        <a:spcBef>
                          <a:spcPts val="0"/>
                        </a:spcBef>
                        <a:spcAft>
                          <a:spcPts val="0"/>
                        </a:spcAft>
                      </a:pPr>
                      <a:r>
                        <a:rPr lang="fa-IR" sz="2800">
                          <a:cs typeface="B Lotus" pitchFamily="2" charset="-78"/>
                        </a:rPr>
                        <a:t>2.33</a:t>
                      </a:r>
                      <a:endParaRPr lang="en-US" sz="2400">
                        <a:latin typeface="Calibri"/>
                        <a:ea typeface="Calibri"/>
                        <a:cs typeface="B Lotus" pitchFamily="2" charset="-78"/>
                      </a:endParaRPr>
                    </a:p>
                  </a:txBody>
                  <a:tcPr marL="68580" marR="68580" marT="0" marB="0"/>
                </a:tc>
              </a:tr>
              <a:tr h="816428">
                <a:tc>
                  <a:txBody>
                    <a:bodyPr/>
                    <a:lstStyle/>
                    <a:p>
                      <a:pPr marL="0" marR="0" algn="r" rtl="1">
                        <a:lnSpc>
                          <a:spcPct val="115000"/>
                        </a:lnSpc>
                        <a:spcBef>
                          <a:spcPts val="0"/>
                        </a:spcBef>
                        <a:spcAft>
                          <a:spcPts val="0"/>
                        </a:spcAft>
                      </a:pPr>
                      <a:r>
                        <a:rPr lang="fa-IR" sz="2800">
                          <a:cs typeface="B Lotus" pitchFamily="2" charset="-78"/>
                        </a:rPr>
                        <a:t>36510</a:t>
                      </a:r>
                      <a:endParaRPr lang="en-US" sz="2400">
                        <a:latin typeface="Calibri"/>
                        <a:ea typeface="Calibri"/>
                        <a:cs typeface="B Lotus" pitchFamily="2" charset="-78"/>
                      </a:endParaRPr>
                    </a:p>
                  </a:txBody>
                  <a:tcPr marL="68580" marR="68580" marT="0" marB="0"/>
                </a:tc>
                <a:tc>
                  <a:txBody>
                    <a:bodyPr/>
                    <a:lstStyle/>
                    <a:p>
                      <a:pPr marL="0" marR="0" algn="r" rtl="1">
                        <a:lnSpc>
                          <a:spcPct val="115000"/>
                        </a:lnSpc>
                        <a:spcBef>
                          <a:spcPts val="0"/>
                        </a:spcBef>
                        <a:spcAft>
                          <a:spcPts val="0"/>
                        </a:spcAft>
                      </a:pPr>
                      <a:r>
                        <a:rPr lang="fa-IR" sz="2800">
                          <a:cs typeface="B Lotus" pitchFamily="2" charset="-78"/>
                        </a:rPr>
                        <a:t>گذاشتن کاتتر در ورید نافی برای تشخیص یا درمان، نوزاد</a:t>
                      </a:r>
                      <a:endParaRPr lang="en-US" sz="2400">
                        <a:latin typeface="Calibri"/>
                        <a:ea typeface="Calibri"/>
                        <a:cs typeface="B Lotus" pitchFamily="2" charset="-78"/>
                      </a:endParaRPr>
                    </a:p>
                  </a:txBody>
                  <a:tcPr marL="68580" marR="68580" marT="0" marB="0"/>
                </a:tc>
                <a:tc>
                  <a:txBody>
                    <a:bodyPr/>
                    <a:lstStyle/>
                    <a:p>
                      <a:pPr marL="0" marR="0" algn="r" rtl="1">
                        <a:lnSpc>
                          <a:spcPct val="115000"/>
                        </a:lnSpc>
                        <a:spcBef>
                          <a:spcPts val="0"/>
                        </a:spcBef>
                        <a:spcAft>
                          <a:spcPts val="0"/>
                        </a:spcAft>
                      </a:pPr>
                      <a:r>
                        <a:rPr lang="fa-IR" sz="2800" dirty="0">
                          <a:cs typeface="B Lotus" pitchFamily="2" charset="-78"/>
                        </a:rPr>
                        <a:t>3.30</a:t>
                      </a:r>
                      <a:endParaRPr lang="en-US" sz="2400" dirty="0">
                        <a:latin typeface="Calibri"/>
                        <a:ea typeface="Calibri"/>
                        <a:cs typeface="B Lotus" pitchFamily="2" charset="-78"/>
                      </a:endParaRPr>
                    </a:p>
                  </a:txBody>
                  <a:tcPr marL="68580" marR="68580" marT="0" marB="0"/>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2"/>
                                        </p:tgtEl>
                                        <p:attrNameLst>
                                          <p:attrName>ppt_x</p:attrName>
                                        </p:attrNameLst>
                                      </p:cBhvr>
                                      <p:tavLst>
                                        <p:tav tm="0">
                                          <p:val>
                                            <p:strVal val="ppt_x"/>
                                          </p:val>
                                        </p:tav>
                                        <p:tav tm="100000">
                                          <p:val>
                                            <p:strVal val="ppt_x"/>
                                          </p:val>
                                        </p:tav>
                                      </p:tavLst>
                                    </p:anim>
                                    <p:anim calcmode="lin" valueType="num">
                                      <p:cBhvr additive="base">
                                        <p:cTn id="7" dur="500"/>
                                        <p:tgtEl>
                                          <p:spTgt spid="2"/>
                                        </p:tgtEl>
                                        <p:attrNameLst>
                                          <p:attrName>ppt_y</p:attrName>
                                        </p:attrNameLst>
                                      </p:cBhvr>
                                      <p:tavLst>
                                        <p:tav tm="0">
                                          <p:val>
                                            <p:strVal val="ppt_y"/>
                                          </p:val>
                                        </p:tav>
                                        <p:tav tm="100000">
                                          <p:val>
                                            <p:strVal val="1+ppt_h/2"/>
                                          </p:val>
                                        </p:tav>
                                      </p:tavLst>
                                    </p:anim>
                                    <p:set>
                                      <p:cBhvr>
                                        <p:cTn id="8" dur="1" fill="hold">
                                          <p:stCondLst>
                                            <p:cond delay="499"/>
                                          </p:stCondLst>
                                        </p:cTn>
                                        <p:tgtEl>
                                          <p:spTgt spid="2"/>
                                        </p:tgtEl>
                                        <p:attrNameLst>
                                          <p:attrName>style.visibility</p:attrName>
                                        </p:attrNameLst>
                                      </p:cBhvr>
                                      <p:to>
                                        <p:strVal val="hidden"/>
                                      </p:to>
                                    </p:set>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email">
            <a:lum bright="-40000" contrast="-40000"/>
          </a:blip>
          <a:srcRect/>
          <a:stretch>
            <a:fillRect/>
          </a:stretch>
        </p:blipFill>
        <p:spPr bwMode="auto">
          <a:xfrm>
            <a:off x="1" y="1"/>
            <a:ext cx="9159514" cy="6857999"/>
          </a:xfrm>
          <a:prstGeom prst="rect">
            <a:avLst/>
          </a:prstGeom>
          <a:noFill/>
          <a:ln w="9525">
            <a:noFill/>
            <a:miter lim="800000"/>
            <a:headEnd/>
            <a:tailEnd/>
          </a:ln>
        </p:spPr>
      </p:pic>
      <p:sp>
        <p:nvSpPr>
          <p:cNvPr id="2" name="Title 1"/>
          <p:cNvSpPr>
            <a:spLocks noGrp="1"/>
          </p:cNvSpPr>
          <p:nvPr>
            <p:ph type="title"/>
          </p:nvPr>
        </p:nvSpPr>
        <p:spPr>
          <a:xfrm>
            <a:off x="914400" y="2209800"/>
            <a:ext cx="7239000" cy="1371600"/>
          </a:xfrm>
        </p:spPr>
        <p:style>
          <a:lnRef idx="1">
            <a:schemeClr val="accent1"/>
          </a:lnRef>
          <a:fillRef idx="2">
            <a:schemeClr val="accent1"/>
          </a:fillRef>
          <a:effectRef idx="1">
            <a:schemeClr val="accent1"/>
          </a:effectRef>
          <a:fontRef idx="minor">
            <a:schemeClr val="dk1"/>
          </a:fontRef>
        </p:style>
        <p:txBody>
          <a:bodyPr>
            <a:normAutofit fontScale="90000"/>
          </a:bodyPr>
          <a:lstStyle/>
          <a:p>
            <a:pPr rtl="1"/>
            <a:r>
              <a:rPr lang="ar-SA" sz="4800" b="1" dirty="0" smtClean="0">
                <a:cs typeface="B Kamran" pitchFamily="2" charset="-78"/>
              </a:rPr>
              <a:t>بررسي وضعيت مركز از نظر تعداد و سالم بودن تجهيزات مورد نياز</a:t>
            </a:r>
            <a:endParaRPr lang="en-US" sz="4800" b="1" dirty="0">
              <a:cs typeface="B Kamran" pitchFamily="2" charset="-78"/>
            </a:endParaRPr>
          </a:p>
        </p:txBody>
      </p:sp>
      <p:sp>
        <p:nvSpPr>
          <p:cNvPr id="4813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915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Diagram 5"/>
          <p:cNvGraphicFramePr/>
          <p:nvPr/>
        </p:nvGraphicFramePr>
        <p:xfrm>
          <a:off x="1295400" y="0"/>
          <a:ext cx="6201383"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2"/>
                                        </p:tgtEl>
                                        <p:attrNameLst>
                                          <p:attrName>ppt_x</p:attrName>
                                        </p:attrNameLst>
                                      </p:cBhvr>
                                      <p:tavLst>
                                        <p:tav tm="0">
                                          <p:val>
                                            <p:strVal val="ppt_x"/>
                                          </p:val>
                                        </p:tav>
                                        <p:tav tm="100000">
                                          <p:val>
                                            <p:strVal val="ppt_x"/>
                                          </p:val>
                                        </p:tav>
                                      </p:tavLst>
                                    </p:anim>
                                    <p:anim calcmode="lin" valueType="num">
                                      <p:cBhvr additive="base">
                                        <p:cTn id="7" dur="500"/>
                                        <p:tgtEl>
                                          <p:spTgt spid="2"/>
                                        </p:tgtEl>
                                        <p:attrNameLst>
                                          <p:attrName>ppt_y</p:attrName>
                                        </p:attrNameLst>
                                      </p:cBhvr>
                                      <p:tavLst>
                                        <p:tav tm="0">
                                          <p:val>
                                            <p:strVal val="ppt_y"/>
                                          </p:val>
                                        </p:tav>
                                        <p:tav tm="100000">
                                          <p:val>
                                            <p:strVal val="1+ppt_h/2"/>
                                          </p:val>
                                        </p:tav>
                                      </p:tavLst>
                                    </p:anim>
                                    <p:set>
                                      <p:cBhvr>
                                        <p:cTn id="8" dur="1" fill="hold">
                                          <p:stCondLst>
                                            <p:cond delay="499"/>
                                          </p:stCondLst>
                                        </p:cTn>
                                        <p:tgtEl>
                                          <p:spTgt spid="2"/>
                                        </p:tgtEl>
                                        <p:attrNameLst>
                                          <p:attrName>style.visibility</p:attrName>
                                        </p:attrNameLst>
                                      </p:cBhvr>
                                      <p:to>
                                        <p:strVal val="hidden"/>
                                      </p:to>
                                    </p:set>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6"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email">
            <a:lum bright="-40000" contrast="-40000"/>
          </a:blip>
          <a:srcRect/>
          <a:stretch>
            <a:fillRect/>
          </a:stretch>
        </p:blipFill>
        <p:spPr bwMode="auto">
          <a:xfrm>
            <a:off x="1" y="1"/>
            <a:ext cx="9159514" cy="6857999"/>
          </a:xfrm>
          <a:prstGeom prst="rect">
            <a:avLst/>
          </a:prstGeom>
          <a:noFill/>
          <a:ln w="9525">
            <a:noFill/>
            <a:miter lim="800000"/>
            <a:headEnd/>
            <a:tailEnd/>
          </a:ln>
        </p:spPr>
      </p:pic>
      <p:sp>
        <p:nvSpPr>
          <p:cNvPr id="2" name="Title 1"/>
          <p:cNvSpPr>
            <a:spLocks noGrp="1"/>
          </p:cNvSpPr>
          <p:nvPr>
            <p:ph type="title"/>
          </p:nvPr>
        </p:nvSpPr>
        <p:spPr>
          <a:xfrm>
            <a:off x="914400" y="2209800"/>
            <a:ext cx="7239000" cy="1371600"/>
          </a:xfrm>
        </p:spPr>
        <p:style>
          <a:lnRef idx="1">
            <a:schemeClr val="accent1"/>
          </a:lnRef>
          <a:fillRef idx="2">
            <a:schemeClr val="accent1"/>
          </a:fillRef>
          <a:effectRef idx="1">
            <a:schemeClr val="accent1"/>
          </a:effectRef>
          <a:fontRef idx="minor">
            <a:schemeClr val="dk1"/>
          </a:fontRef>
        </p:style>
        <p:txBody>
          <a:bodyPr>
            <a:normAutofit fontScale="90000"/>
          </a:bodyPr>
          <a:lstStyle/>
          <a:p>
            <a:pPr rtl="1"/>
            <a:r>
              <a:rPr lang="ar-SA" sz="4800" b="1" dirty="0" smtClean="0">
                <a:cs typeface="B Kamran" pitchFamily="2" charset="-78"/>
              </a:rPr>
              <a:t>برآورد بودجه مورد نياز براي تامين وسايل و تجهيزات</a:t>
            </a:r>
            <a:endParaRPr lang="en-US" sz="4800" b="1" dirty="0">
              <a:cs typeface="B Kamran" pitchFamily="2" charset="-78"/>
            </a:endParaRPr>
          </a:p>
        </p:txBody>
      </p:sp>
      <p:sp>
        <p:nvSpPr>
          <p:cNvPr id="4813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915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Diagram 6"/>
          <p:cNvGraphicFramePr/>
          <p:nvPr/>
        </p:nvGraphicFramePr>
        <p:xfrm>
          <a:off x="1447800" y="0"/>
          <a:ext cx="6096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2"/>
                                        </p:tgtEl>
                                        <p:attrNameLst>
                                          <p:attrName>ppt_x</p:attrName>
                                        </p:attrNameLst>
                                      </p:cBhvr>
                                      <p:tavLst>
                                        <p:tav tm="0">
                                          <p:val>
                                            <p:strVal val="ppt_x"/>
                                          </p:val>
                                        </p:tav>
                                        <p:tav tm="100000">
                                          <p:val>
                                            <p:strVal val="ppt_x"/>
                                          </p:val>
                                        </p:tav>
                                      </p:tavLst>
                                    </p:anim>
                                    <p:anim calcmode="lin" valueType="num">
                                      <p:cBhvr additive="base">
                                        <p:cTn id="7" dur="500"/>
                                        <p:tgtEl>
                                          <p:spTgt spid="2"/>
                                        </p:tgtEl>
                                        <p:attrNameLst>
                                          <p:attrName>ppt_y</p:attrName>
                                        </p:attrNameLst>
                                      </p:cBhvr>
                                      <p:tavLst>
                                        <p:tav tm="0">
                                          <p:val>
                                            <p:strVal val="ppt_y"/>
                                          </p:val>
                                        </p:tav>
                                        <p:tav tm="100000">
                                          <p:val>
                                            <p:strVal val="1+ppt_h/2"/>
                                          </p:val>
                                        </p:tav>
                                      </p:tavLst>
                                    </p:anim>
                                    <p:set>
                                      <p:cBhvr>
                                        <p:cTn id="8" dur="1" fill="hold">
                                          <p:stCondLst>
                                            <p:cond delay="499"/>
                                          </p:stCondLst>
                                        </p:cTn>
                                        <p:tgtEl>
                                          <p:spTgt spid="2"/>
                                        </p:tgtEl>
                                        <p:attrNameLst>
                                          <p:attrName>style.visibility</p:attrName>
                                        </p:attrNameLst>
                                      </p:cBhvr>
                                      <p:to>
                                        <p:strVal val="hidden"/>
                                      </p:to>
                                    </p:set>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7"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email">
            <a:lum bright="-40000" contrast="-40000"/>
          </a:blip>
          <a:srcRect/>
          <a:stretch>
            <a:fillRect/>
          </a:stretch>
        </p:blipFill>
        <p:spPr bwMode="auto">
          <a:xfrm>
            <a:off x="1" y="1"/>
            <a:ext cx="9159514" cy="6857999"/>
          </a:xfrm>
          <a:prstGeom prst="rect">
            <a:avLst/>
          </a:prstGeom>
          <a:noFill/>
          <a:ln w="9525">
            <a:noFill/>
            <a:miter lim="800000"/>
            <a:headEnd/>
            <a:tailEnd/>
          </a:ln>
        </p:spPr>
      </p:pic>
      <p:sp>
        <p:nvSpPr>
          <p:cNvPr id="2" name="Title 1"/>
          <p:cNvSpPr>
            <a:spLocks noGrp="1"/>
          </p:cNvSpPr>
          <p:nvPr>
            <p:ph type="title"/>
          </p:nvPr>
        </p:nvSpPr>
        <p:spPr>
          <a:xfrm>
            <a:off x="914400" y="2209800"/>
            <a:ext cx="7239000" cy="1371600"/>
          </a:xfrm>
        </p:spPr>
        <p:style>
          <a:lnRef idx="1">
            <a:schemeClr val="accent1"/>
          </a:lnRef>
          <a:fillRef idx="2">
            <a:schemeClr val="accent1"/>
          </a:fillRef>
          <a:effectRef idx="1">
            <a:schemeClr val="accent1"/>
          </a:effectRef>
          <a:fontRef idx="minor">
            <a:schemeClr val="dk1"/>
          </a:fontRef>
        </p:style>
        <p:txBody>
          <a:bodyPr>
            <a:normAutofit fontScale="90000"/>
          </a:bodyPr>
          <a:lstStyle/>
          <a:p>
            <a:pPr rtl="1"/>
            <a:r>
              <a:rPr lang="ar-SA" sz="4800" b="1" dirty="0" smtClean="0">
                <a:cs typeface="B Kamran" pitchFamily="2" charset="-78"/>
              </a:rPr>
              <a:t>وسايل، تجهيزات و داروهاي مورد نياز براي عمليات احيا</a:t>
            </a:r>
            <a:endParaRPr lang="en-US" sz="4800" b="1" dirty="0">
              <a:cs typeface="B Kamran" pitchFamily="2" charset="-78"/>
            </a:endParaRPr>
          </a:p>
        </p:txBody>
      </p:sp>
      <p:sp>
        <p:nvSpPr>
          <p:cNvPr id="4813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915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 name="Table 7"/>
          <p:cNvGraphicFramePr>
            <a:graphicFrameLocks noGrp="1"/>
          </p:cNvGraphicFramePr>
          <p:nvPr/>
        </p:nvGraphicFramePr>
        <p:xfrm>
          <a:off x="1066800" y="-8"/>
          <a:ext cx="6553200" cy="6858007"/>
        </p:xfrm>
        <a:graphic>
          <a:graphicData uri="http://schemas.openxmlformats.org/drawingml/2006/table">
            <a:tbl>
              <a:tblPr rtl="1">
                <a:tableStyleId>{08FB837D-C827-4EFA-A057-4D05807E0F7C}</a:tableStyleId>
              </a:tblPr>
              <a:tblGrid>
                <a:gridCol w="459559"/>
                <a:gridCol w="2800033"/>
                <a:gridCol w="3293608"/>
              </a:tblGrid>
              <a:tr h="242839">
                <a:tc gridSpan="3">
                  <a:txBody>
                    <a:bodyPr/>
                    <a:lstStyle/>
                    <a:p>
                      <a:pPr marL="457200" marR="0" algn="ctr" rtl="1">
                        <a:lnSpc>
                          <a:spcPct val="115000"/>
                        </a:lnSpc>
                        <a:spcBef>
                          <a:spcPts val="0"/>
                        </a:spcBef>
                        <a:spcAft>
                          <a:spcPts val="0"/>
                        </a:spcAft>
                      </a:pPr>
                      <a:r>
                        <a:rPr lang="ar-SA" sz="1200" dirty="0"/>
                        <a:t>جدول </a:t>
                      </a:r>
                      <a:r>
                        <a:rPr lang="fa-IR" sz="1200" dirty="0"/>
                        <a:t>1-3</a:t>
                      </a:r>
                      <a:r>
                        <a:rPr lang="ar-SA" sz="1200" dirty="0"/>
                        <a:t>. وسايل، تجهيزات و داروهاي مورد نياز براي عمليات احيا</a:t>
                      </a:r>
                      <a:endParaRPr lang="en-US" sz="1200" dirty="0">
                        <a:latin typeface="Calibri"/>
                        <a:ea typeface="Calibri"/>
                        <a:cs typeface="Arial"/>
                      </a:endParaRPr>
                    </a:p>
                  </a:txBody>
                  <a:tcPr marL="46925" marR="46925" marT="0" marB="0"/>
                </a:tc>
                <a:tc hMerge="1">
                  <a:txBody>
                    <a:bodyPr/>
                    <a:lstStyle/>
                    <a:p>
                      <a:endParaRPr lang="en-US"/>
                    </a:p>
                  </a:txBody>
                  <a:tcPr/>
                </a:tc>
                <a:tc hMerge="1">
                  <a:txBody>
                    <a:bodyPr/>
                    <a:lstStyle/>
                    <a:p>
                      <a:endParaRPr lang="en-US"/>
                    </a:p>
                  </a:txBody>
                  <a:tcPr/>
                </a:tc>
              </a:tr>
              <a:tr h="322613">
                <a:tc>
                  <a:txBody>
                    <a:bodyPr/>
                    <a:lstStyle/>
                    <a:p>
                      <a:pPr marL="0" marR="0" algn="just" rtl="1">
                        <a:lnSpc>
                          <a:spcPct val="115000"/>
                        </a:lnSpc>
                        <a:spcBef>
                          <a:spcPts val="0"/>
                        </a:spcBef>
                        <a:spcAft>
                          <a:spcPts val="0"/>
                        </a:spcAft>
                      </a:pPr>
                      <a:r>
                        <a:rPr lang="ar-SA" sz="1200"/>
                        <a:t>الف</a:t>
                      </a:r>
                      <a:endParaRPr lang="en-US" sz="1200">
                        <a:latin typeface="Calibri"/>
                        <a:ea typeface="Calibri"/>
                        <a:cs typeface="Arial"/>
                      </a:endParaRPr>
                    </a:p>
                  </a:txBody>
                  <a:tcPr marL="46925" marR="46925" marT="0" marB="0"/>
                </a:tc>
                <a:tc gridSpan="2">
                  <a:txBody>
                    <a:bodyPr/>
                    <a:lstStyle/>
                    <a:p>
                      <a:pPr marL="0" marR="0" algn="r" rtl="1">
                        <a:lnSpc>
                          <a:spcPct val="115000"/>
                        </a:lnSpc>
                        <a:spcBef>
                          <a:spcPts val="0"/>
                        </a:spcBef>
                        <a:spcAft>
                          <a:spcPts val="0"/>
                        </a:spcAft>
                      </a:pPr>
                      <a:r>
                        <a:rPr lang="fa-IR" sz="1200"/>
                        <a:t>وسايل عمومي</a:t>
                      </a:r>
                      <a:endParaRPr lang="en-US" sz="1200">
                        <a:latin typeface="Calibri"/>
                        <a:ea typeface="Calibri"/>
                        <a:cs typeface="Arial"/>
                      </a:endParaRPr>
                    </a:p>
                  </a:txBody>
                  <a:tcPr marL="46925" marR="46925" marT="0" marB="0"/>
                </a:tc>
                <a:tc hMerge="1">
                  <a:txBody>
                    <a:bodyPr/>
                    <a:lstStyle/>
                    <a:p>
                      <a:endParaRPr lang="en-US"/>
                    </a:p>
                  </a:txBody>
                  <a:tcPr/>
                </a:tc>
              </a:tr>
              <a:tr h="485678">
                <a:tc>
                  <a:txBody>
                    <a:bodyPr/>
                    <a:lstStyle/>
                    <a:p>
                      <a:pPr marL="0" marR="0" algn="r" rtl="1">
                        <a:lnSpc>
                          <a:spcPct val="115000"/>
                        </a:lnSpc>
                        <a:spcBef>
                          <a:spcPts val="0"/>
                        </a:spcBef>
                        <a:spcAft>
                          <a:spcPts val="0"/>
                        </a:spcAft>
                      </a:pPr>
                      <a:r>
                        <a:rPr lang="ar-SA" sz="1200"/>
                        <a:t>1</a:t>
                      </a:r>
                      <a:endParaRPr lang="en-US" sz="1200">
                        <a:latin typeface="Calibri"/>
                        <a:ea typeface="Calibri"/>
                        <a:cs typeface="Arial"/>
                      </a:endParaRPr>
                    </a:p>
                  </a:txBody>
                  <a:tcPr marL="46925" marR="46925" marT="0" marB="0"/>
                </a:tc>
                <a:tc>
                  <a:txBody>
                    <a:bodyPr/>
                    <a:lstStyle/>
                    <a:p>
                      <a:pPr marL="0" marR="0" algn="r" rtl="1">
                        <a:lnSpc>
                          <a:spcPct val="115000"/>
                        </a:lnSpc>
                        <a:spcBef>
                          <a:spcPts val="0"/>
                        </a:spcBef>
                        <a:spcAft>
                          <a:spcPts val="0"/>
                        </a:spcAft>
                      </a:pPr>
                      <a:r>
                        <a:rPr lang="ar-SA" sz="1200"/>
                        <a:t>دستكش استريل و لاتکس، ماسک و ديگر وسايل حفاظتي كاركنان</a:t>
                      </a:r>
                      <a:endParaRPr lang="en-US" sz="1200">
                        <a:latin typeface="Calibri"/>
                        <a:ea typeface="Calibri"/>
                        <a:cs typeface="Arial"/>
                      </a:endParaRPr>
                    </a:p>
                  </a:txBody>
                  <a:tcPr marL="46925" marR="46925" marT="0" marB="0"/>
                </a:tc>
                <a:tc>
                  <a:txBody>
                    <a:bodyPr/>
                    <a:lstStyle/>
                    <a:p>
                      <a:pPr marL="0" marR="0" algn="r" rtl="1">
                        <a:lnSpc>
                          <a:spcPct val="115000"/>
                        </a:lnSpc>
                        <a:spcBef>
                          <a:spcPts val="0"/>
                        </a:spcBef>
                        <a:spcAft>
                          <a:spcPts val="0"/>
                        </a:spcAft>
                      </a:pPr>
                      <a:r>
                        <a:rPr lang="ar-SA" sz="1200"/>
                        <a:t>در هر اتاق زايمان به تعداد كافي</a:t>
                      </a:r>
                      <a:endParaRPr lang="en-US" sz="1200">
                        <a:latin typeface="Calibri"/>
                        <a:ea typeface="Calibri"/>
                        <a:cs typeface="Arial"/>
                      </a:endParaRPr>
                    </a:p>
                  </a:txBody>
                  <a:tcPr marL="46925" marR="46925" marT="0" marB="0"/>
                </a:tc>
              </a:tr>
              <a:tr h="485678">
                <a:tc>
                  <a:txBody>
                    <a:bodyPr/>
                    <a:lstStyle/>
                    <a:p>
                      <a:pPr marL="0" marR="0" algn="r" rtl="1">
                        <a:lnSpc>
                          <a:spcPct val="115000"/>
                        </a:lnSpc>
                        <a:spcBef>
                          <a:spcPts val="0"/>
                        </a:spcBef>
                        <a:spcAft>
                          <a:spcPts val="0"/>
                        </a:spcAft>
                      </a:pPr>
                      <a:r>
                        <a:rPr lang="ar-SA" sz="1200"/>
                        <a:t>2</a:t>
                      </a:r>
                      <a:endParaRPr lang="en-US" sz="1200">
                        <a:latin typeface="Calibri"/>
                        <a:ea typeface="Calibri"/>
                        <a:cs typeface="Arial"/>
                      </a:endParaRPr>
                    </a:p>
                  </a:txBody>
                  <a:tcPr marL="46925" marR="46925" marT="0" marB="0"/>
                </a:tc>
                <a:tc>
                  <a:txBody>
                    <a:bodyPr/>
                    <a:lstStyle/>
                    <a:p>
                      <a:pPr marL="0" marR="0" algn="r" rtl="1">
                        <a:lnSpc>
                          <a:spcPct val="115000"/>
                        </a:lnSpc>
                        <a:spcBef>
                          <a:spcPts val="0"/>
                        </a:spcBef>
                        <a:spcAft>
                          <a:spcPts val="0"/>
                        </a:spcAft>
                      </a:pPr>
                      <a:r>
                        <a:rPr lang="ar-SA" sz="1200"/>
                        <a:t>تخت احیاء (تخت مراقبت باز نوزاد یا ست احیاء) درای سروکنترل</a:t>
                      </a:r>
                      <a:endParaRPr lang="en-US" sz="1200">
                        <a:latin typeface="Calibri"/>
                        <a:ea typeface="Calibri"/>
                        <a:cs typeface="Arial"/>
                      </a:endParaRPr>
                    </a:p>
                  </a:txBody>
                  <a:tcPr marL="46925" marR="46925" marT="0" marB="0"/>
                </a:tc>
                <a:tc>
                  <a:txBody>
                    <a:bodyPr/>
                    <a:lstStyle/>
                    <a:p>
                      <a:pPr marL="0" marR="0" algn="r" rtl="1">
                        <a:lnSpc>
                          <a:spcPct val="115000"/>
                        </a:lnSpc>
                        <a:spcBef>
                          <a:spcPts val="0"/>
                        </a:spcBef>
                        <a:spcAft>
                          <a:spcPts val="0"/>
                        </a:spcAft>
                      </a:pPr>
                      <a:r>
                        <a:rPr lang="ar-SA" sz="1200"/>
                        <a:t>نسبت به تخت هاي زايمان 3 به 1 یا هر اتاق زایمان یک عدد</a:t>
                      </a:r>
                      <a:endParaRPr lang="en-US" sz="1200">
                        <a:latin typeface="Calibri"/>
                        <a:ea typeface="Calibri"/>
                        <a:cs typeface="Arial"/>
                      </a:endParaRPr>
                    </a:p>
                  </a:txBody>
                  <a:tcPr marL="46925" marR="46925" marT="0" marB="0"/>
                </a:tc>
              </a:tr>
              <a:tr h="299883">
                <a:tc>
                  <a:txBody>
                    <a:bodyPr/>
                    <a:lstStyle/>
                    <a:p>
                      <a:pPr marL="0" marR="0" algn="r" rtl="1">
                        <a:lnSpc>
                          <a:spcPct val="115000"/>
                        </a:lnSpc>
                        <a:spcBef>
                          <a:spcPts val="0"/>
                        </a:spcBef>
                        <a:spcAft>
                          <a:spcPts val="0"/>
                        </a:spcAft>
                      </a:pPr>
                      <a:r>
                        <a:rPr lang="ar-SA" sz="1200"/>
                        <a:t>3</a:t>
                      </a:r>
                      <a:endParaRPr lang="en-US" sz="1200">
                        <a:latin typeface="Calibri"/>
                        <a:ea typeface="Calibri"/>
                        <a:cs typeface="Arial"/>
                      </a:endParaRPr>
                    </a:p>
                  </a:txBody>
                  <a:tcPr marL="46925" marR="46925" marT="0" marB="0"/>
                </a:tc>
                <a:tc>
                  <a:txBody>
                    <a:bodyPr/>
                    <a:lstStyle/>
                    <a:p>
                      <a:pPr marL="0" marR="0" algn="r" rtl="1">
                        <a:lnSpc>
                          <a:spcPct val="115000"/>
                        </a:lnSpc>
                        <a:spcBef>
                          <a:spcPts val="0"/>
                        </a:spcBef>
                        <a:spcAft>
                          <a:spcPts val="0"/>
                        </a:spcAft>
                      </a:pPr>
                      <a:r>
                        <a:rPr lang="ar-SA" sz="1200"/>
                        <a:t>ساعت (داراي عقربه ثانيه شمار) يا كرنومتر</a:t>
                      </a:r>
                      <a:r>
                        <a:rPr lang="en-US" sz="1200"/>
                        <a:t> </a:t>
                      </a:r>
                      <a:endParaRPr lang="en-US" sz="1200">
                        <a:latin typeface="Calibri"/>
                        <a:ea typeface="Calibri"/>
                        <a:cs typeface="Arial"/>
                      </a:endParaRPr>
                    </a:p>
                  </a:txBody>
                  <a:tcPr marL="46925" marR="46925" marT="0" marB="0"/>
                </a:tc>
                <a:tc>
                  <a:txBody>
                    <a:bodyPr/>
                    <a:lstStyle/>
                    <a:p>
                      <a:pPr marL="0" marR="0" algn="r" rtl="1">
                        <a:lnSpc>
                          <a:spcPct val="115000"/>
                        </a:lnSpc>
                        <a:spcBef>
                          <a:spcPts val="0"/>
                        </a:spcBef>
                        <a:spcAft>
                          <a:spcPts val="0"/>
                        </a:spcAft>
                      </a:pPr>
                      <a:r>
                        <a:rPr lang="ar-SA" sz="1200"/>
                        <a:t>1 عدد در هر اتاق زايمان</a:t>
                      </a:r>
                      <a:endParaRPr lang="en-US" sz="1200">
                        <a:latin typeface="Calibri"/>
                        <a:ea typeface="Calibri"/>
                        <a:cs typeface="Arial"/>
                      </a:endParaRPr>
                    </a:p>
                  </a:txBody>
                  <a:tcPr marL="46925" marR="46925" marT="0" marB="0"/>
                </a:tc>
              </a:tr>
              <a:tr h="299883">
                <a:tc>
                  <a:txBody>
                    <a:bodyPr/>
                    <a:lstStyle/>
                    <a:p>
                      <a:pPr marL="0" marR="0" algn="r" rtl="1">
                        <a:lnSpc>
                          <a:spcPct val="115000"/>
                        </a:lnSpc>
                        <a:spcBef>
                          <a:spcPts val="0"/>
                        </a:spcBef>
                        <a:spcAft>
                          <a:spcPts val="0"/>
                        </a:spcAft>
                      </a:pPr>
                      <a:r>
                        <a:rPr lang="ar-SA" sz="1200"/>
                        <a:t>4</a:t>
                      </a:r>
                      <a:endParaRPr lang="en-US" sz="1200">
                        <a:latin typeface="Calibri"/>
                        <a:ea typeface="Calibri"/>
                        <a:cs typeface="Arial"/>
                      </a:endParaRPr>
                    </a:p>
                  </a:txBody>
                  <a:tcPr marL="46925" marR="46925" marT="0" marB="0"/>
                </a:tc>
                <a:tc>
                  <a:txBody>
                    <a:bodyPr/>
                    <a:lstStyle/>
                    <a:p>
                      <a:pPr marL="0" marR="0" algn="r" rtl="1">
                        <a:lnSpc>
                          <a:spcPct val="115000"/>
                        </a:lnSpc>
                        <a:spcBef>
                          <a:spcPts val="0"/>
                        </a:spcBef>
                        <a:spcAft>
                          <a:spcPts val="0"/>
                        </a:spcAft>
                      </a:pPr>
                      <a:r>
                        <a:rPr lang="ar-SA" sz="1200"/>
                        <a:t>ملحفه گرم </a:t>
                      </a:r>
                      <a:endParaRPr lang="en-US" sz="1200">
                        <a:latin typeface="Calibri"/>
                        <a:ea typeface="Calibri"/>
                        <a:cs typeface="Arial"/>
                      </a:endParaRPr>
                    </a:p>
                  </a:txBody>
                  <a:tcPr marL="46925" marR="46925" marT="0" marB="0"/>
                </a:tc>
                <a:tc>
                  <a:txBody>
                    <a:bodyPr/>
                    <a:lstStyle/>
                    <a:p>
                      <a:pPr marL="0" marR="0" algn="r" rtl="1">
                        <a:lnSpc>
                          <a:spcPct val="115000"/>
                        </a:lnSpc>
                        <a:spcBef>
                          <a:spcPts val="0"/>
                        </a:spcBef>
                        <a:spcAft>
                          <a:spcPts val="0"/>
                        </a:spcAft>
                      </a:pPr>
                      <a:r>
                        <a:rPr lang="ar-SA" sz="1200"/>
                        <a:t>2 به 1 نوزاد</a:t>
                      </a:r>
                      <a:endParaRPr lang="en-US" sz="1200">
                        <a:latin typeface="Calibri"/>
                        <a:ea typeface="Calibri"/>
                        <a:cs typeface="Arial"/>
                      </a:endParaRPr>
                    </a:p>
                  </a:txBody>
                  <a:tcPr marL="46925" marR="46925" marT="0" marB="0"/>
                </a:tc>
              </a:tr>
              <a:tr h="299883">
                <a:tc>
                  <a:txBody>
                    <a:bodyPr/>
                    <a:lstStyle/>
                    <a:p>
                      <a:pPr marL="0" marR="0" algn="r" rtl="1">
                        <a:lnSpc>
                          <a:spcPct val="115000"/>
                        </a:lnSpc>
                        <a:spcBef>
                          <a:spcPts val="0"/>
                        </a:spcBef>
                        <a:spcAft>
                          <a:spcPts val="0"/>
                        </a:spcAft>
                      </a:pPr>
                      <a:r>
                        <a:rPr lang="ar-SA" sz="1200"/>
                        <a:t>5</a:t>
                      </a:r>
                      <a:endParaRPr lang="en-US" sz="1200">
                        <a:latin typeface="Calibri"/>
                        <a:ea typeface="Calibri"/>
                        <a:cs typeface="Arial"/>
                      </a:endParaRPr>
                    </a:p>
                  </a:txBody>
                  <a:tcPr marL="46925" marR="46925" marT="0" marB="0"/>
                </a:tc>
                <a:tc>
                  <a:txBody>
                    <a:bodyPr/>
                    <a:lstStyle/>
                    <a:p>
                      <a:pPr marL="0" marR="0" algn="r" rtl="1">
                        <a:lnSpc>
                          <a:spcPct val="115000"/>
                        </a:lnSpc>
                        <a:spcBef>
                          <a:spcPts val="0"/>
                        </a:spcBef>
                        <a:spcAft>
                          <a:spcPts val="0"/>
                        </a:spcAft>
                      </a:pPr>
                      <a:r>
                        <a:rPr lang="ar-SA" sz="1200" dirty="0"/>
                        <a:t>گوشي پزشكي کودکان</a:t>
                      </a:r>
                      <a:endParaRPr lang="en-US" sz="1200" dirty="0">
                        <a:latin typeface="Calibri"/>
                        <a:ea typeface="Calibri"/>
                        <a:cs typeface="Arial"/>
                      </a:endParaRPr>
                    </a:p>
                  </a:txBody>
                  <a:tcPr marL="46925" marR="46925" marT="0" marB="0"/>
                </a:tc>
                <a:tc>
                  <a:txBody>
                    <a:bodyPr/>
                    <a:lstStyle/>
                    <a:p>
                      <a:pPr marL="0" marR="0" algn="r" rtl="1">
                        <a:lnSpc>
                          <a:spcPct val="115000"/>
                        </a:lnSpc>
                        <a:spcBef>
                          <a:spcPts val="0"/>
                        </a:spcBef>
                        <a:spcAft>
                          <a:spcPts val="0"/>
                        </a:spcAft>
                      </a:pPr>
                      <a:r>
                        <a:rPr lang="ar-SA" sz="1200"/>
                        <a:t>1 عدد در هر ترالي</a:t>
                      </a:r>
                      <a:endParaRPr lang="en-US" sz="1200">
                        <a:latin typeface="Calibri"/>
                        <a:ea typeface="Calibri"/>
                        <a:cs typeface="Arial"/>
                      </a:endParaRPr>
                    </a:p>
                  </a:txBody>
                  <a:tcPr marL="46925" marR="46925" marT="0" marB="0"/>
                </a:tc>
              </a:tr>
              <a:tr h="299883">
                <a:tc>
                  <a:txBody>
                    <a:bodyPr/>
                    <a:lstStyle/>
                    <a:p>
                      <a:pPr marL="0" marR="0" algn="r" rtl="1">
                        <a:lnSpc>
                          <a:spcPct val="115000"/>
                        </a:lnSpc>
                        <a:spcBef>
                          <a:spcPts val="0"/>
                        </a:spcBef>
                        <a:spcAft>
                          <a:spcPts val="0"/>
                        </a:spcAft>
                      </a:pPr>
                      <a:r>
                        <a:rPr lang="ar-SA" sz="1200"/>
                        <a:t>6</a:t>
                      </a:r>
                      <a:endParaRPr lang="en-US" sz="1200">
                        <a:latin typeface="Calibri"/>
                        <a:ea typeface="Calibri"/>
                        <a:cs typeface="Arial"/>
                      </a:endParaRPr>
                    </a:p>
                  </a:txBody>
                  <a:tcPr marL="46925" marR="46925" marT="0" marB="0"/>
                </a:tc>
                <a:tc>
                  <a:txBody>
                    <a:bodyPr/>
                    <a:lstStyle/>
                    <a:p>
                      <a:pPr marL="0" marR="0" algn="r" rtl="1">
                        <a:lnSpc>
                          <a:spcPct val="115000"/>
                        </a:lnSpc>
                        <a:spcBef>
                          <a:spcPts val="0"/>
                        </a:spcBef>
                        <a:spcAft>
                          <a:spcPts val="0"/>
                        </a:spcAft>
                      </a:pPr>
                      <a:r>
                        <a:rPr lang="ar-SA" sz="1200"/>
                        <a:t>نوارچسب 1.2 يا 3.4 اينچي </a:t>
                      </a:r>
                      <a:endParaRPr lang="en-US" sz="1200">
                        <a:latin typeface="Calibri"/>
                        <a:ea typeface="Calibri"/>
                        <a:cs typeface="Arial"/>
                      </a:endParaRPr>
                    </a:p>
                  </a:txBody>
                  <a:tcPr marL="46925" marR="46925" marT="0" marB="0"/>
                </a:tc>
                <a:tc>
                  <a:txBody>
                    <a:bodyPr/>
                    <a:lstStyle/>
                    <a:p>
                      <a:pPr marL="0" marR="0" algn="r" rtl="1">
                        <a:lnSpc>
                          <a:spcPct val="115000"/>
                        </a:lnSpc>
                        <a:spcBef>
                          <a:spcPts val="0"/>
                        </a:spcBef>
                        <a:spcAft>
                          <a:spcPts val="0"/>
                        </a:spcAft>
                      </a:pPr>
                      <a:r>
                        <a:rPr lang="ar-SA" sz="1200"/>
                        <a:t>1 حلقه از هر كدام در هر ترالي</a:t>
                      </a:r>
                      <a:endParaRPr lang="en-US" sz="1200">
                        <a:latin typeface="Calibri"/>
                        <a:ea typeface="Calibri"/>
                        <a:cs typeface="Arial"/>
                      </a:endParaRPr>
                    </a:p>
                  </a:txBody>
                  <a:tcPr marL="46925" marR="46925" marT="0" marB="0"/>
                </a:tc>
              </a:tr>
              <a:tr h="299883">
                <a:tc>
                  <a:txBody>
                    <a:bodyPr/>
                    <a:lstStyle/>
                    <a:p>
                      <a:pPr marL="0" marR="0" algn="r" rtl="1">
                        <a:lnSpc>
                          <a:spcPct val="115000"/>
                        </a:lnSpc>
                        <a:spcBef>
                          <a:spcPts val="0"/>
                        </a:spcBef>
                        <a:spcAft>
                          <a:spcPts val="0"/>
                        </a:spcAft>
                      </a:pPr>
                      <a:r>
                        <a:rPr lang="ar-SA" sz="1200"/>
                        <a:t>7</a:t>
                      </a:r>
                      <a:endParaRPr lang="en-US" sz="1200">
                        <a:latin typeface="Calibri"/>
                        <a:ea typeface="Calibri"/>
                        <a:cs typeface="Arial"/>
                      </a:endParaRPr>
                    </a:p>
                  </a:txBody>
                  <a:tcPr marL="46925" marR="46925" marT="0" marB="0"/>
                </a:tc>
                <a:tc>
                  <a:txBody>
                    <a:bodyPr/>
                    <a:lstStyle/>
                    <a:p>
                      <a:pPr marL="0" marR="0" algn="r" rtl="1">
                        <a:lnSpc>
                          <a:spcPct val="115000"/>
                        </a:lnSpc>
                        <a:spcBef>
                          <a:spcPts val="0"/>
                        </a:spcBef>
                        <a:spcAft>
                          <a:spcPts val="0"/>
                        </a:spcAft>
                      </a:pPr>
                      <a:r>
                        <a:rPr lang="ar-SA" sz="1200"/>
                        <a:t>راه هوايي دهاني- حلقي در اندازه هاي 0، 00، 000 </a:t>
                      </a:r>
                      <a:endParaRPr lang="en-US" sz="1200">
                        <a:latin typeface="Calibri"/>
                        <a:ea typeface="Calibri"/>
                        <a:cs typeface="Arial"/>
                      </a:endParaRPr>
                    </a:p>
                  </a:txBody>
                  <a:tcPr marL="46925" marR="46925" marT="0" marB="0"/>
                </a:tc>
                <a:tc>
                  <a:txBody>
                    <a:bodyPr/>
                    <a:lstStyle/>
                    <a:p>
                      <a:pPr marL="0" marR="0" algn="r" rtl="1">
                        <a:lnSpc>
                          <a:spcPct val="115000"/>
                        </a:lnSpc>
                        <a:spcBef>
                          <a:spcPts val="0"/>
                        </a:spcBef>
                        <a:spcAft>
                          <a:spcPts val="0"/>
                        </a:spcAft>
                      </a:pPr>
                      <a:r>
                        <a:rPr lang="ar-SA" sz="1200"/>
                        <a:t>1 عدد از هركدام در هر ترالي</a:t>
                      </a:r>
                      <a:endParaRPr lang="en-US" sz="1200">
                        <a:latin typeface="Calibri"/>
                        <a:ea typeface="Calibri"/>
                        <a:cs typeface="Arial"/>
                      </a:endParaRPr>
                    </a:p>
                  </a:txBody>
                  <a:tcPr marL="46925" marR="46925" marT="0" marB="0"/>
                </a:tc>
              </a:tr>
              <a:tr h="299883">
                <a:tc>
                  <a:txBody>
                    <a:bodyPr/>
                    <a:lstStyle/>
                    <a:p>
                      <a:pPr marL="0" marR="0" algn="r" rtl="1">
                        <a:lnSpc>
                          <a:spcPct val="115000"/>
                        </a:lnSpc>
                        <a:spcBef>
                          <a:spcPts val="0"/>
                        </a:spcBef>
                        <a:spcAft>
                          <a:spcPts val="0"/>
                        </a:spcAft>
                      </a:pPr>
                      <a:r>
                        <a:rPr lang="ar-SA" sz="1200"/>
                        <a:t>8</a:t>
                      </a:r>
                      <a:endParaRPr lang="en-US" sz="1200">
                        <a:latin typeface="Calibri"/>
                        <a:ea typeface="Calibri"/>
                        <a:cs typeface="Arial"/>
                      </a:endParaRPr>
                    </a:p>
                  </a:txBody>
                  <a:tcPr marL="46925" marR="46925" marT="0" marB="0"/>
                </a:tc>
                <a:tc>
                  <a:txBody>
                    <a:bodyPr/>
                    <a:lstStyle/>
                    <a:p>
                      <a:pPr marL="0" marR="0" algn="r" rtl="1">
                        <a:lnSpc>
                          <a:spcPct val="115000"/>
                        </a:lnSpc>
                        <a:spcBef>
                          <a:spcPts val="0"/>
                        </a:spcBef>
                        <a:spcAft>
                          <a:spcPts val="0"/>
                        </a:spcAft>
                      </a:pPr>
                      <a:r>
                        <a:rPr lang="ar-SA" sz="1200"/>
                        <a:t>سرنگ هاي 1، 3، 5، 10، 20 و 50 سي سي</a:t>
                      </a:r>
                      <a:endParaRPr lang="en-US" sz="1200">
                        <a:latin typeface="Calibri"/>
                        <a:ea typeface="Calibri"/>
                        <a:cs typeface="Arial"/>
                      </a:endParaRPr>
                    </a:p>
                  </a:txBody>
                  <a:tcPr marL="46925" marR="46925" marT="0" marB="0"/>
                </a:tc>
                <a:tc>
                  <a:txBody>
                    <a:bodyPr/>
                    <a:lstStyle/>
                    <a:p>
                      <a:pPr marL="0" marR="0" algn="r" rtl="1">
                        <a:lnSpc>
                          <a:spcPct val="115000"/>
                        </a:lnSpc>
                        <a:spcBef>
                          <a:spcPts val="0"/>
                        </a:spcBef>
                        <a:spcAft>
                          <a:spcPts val="0"/>
                        </a:spcAft>
                      </a:pPr>
                      <a:r>
                        <a:rPr lang="ar-SA" sz="1200"/>
                        <a:t>10 عدد از هر کدام از هركدام </a:t>
                      </a:r>
                      <a:endParaRPr lang="en-US" sz="1200">
                        <a:latin typeface="Calibri"/>
                        <a:ea typeface="Calibri"/>
                        <a:cs typeface="Arial"/>
                      </a:endParaRPr>
                    </a:p>
                  </a:txBody>
                  <a:tcPr marL="46925" marR="46925" marT="0" marB="0"/>
                </a:tc>
              </a:tr>
              <a:tr h="299883">
                <a:tc>
                  <a:txBody>
                    <a:bodyPr/>
                    <a:lstStyle/>
                    <a:p>
                      <a:pPr marL="0" marR="0" algn="r" rtl="1">
                        <a:lnSpc>
                          <a:spcPct val="115000"/>
                        </a:lnSpc>
                        <a:spcBef>
                          <a:spcPts val="0"/>
                        </a:spcBef>
                        <a:spcAft>
                          <a:spcPts val="0"/>
                        </a:spcAft>
                      </a:pPr>
                      <a:endParaRPr lang="ar-SA" sz="1200">
                        <a:latin typeface="IPT.Nazanin"/>
                        <a:ea typeface="Calibri"/>
                        <a:cs typeface="B Lotus"/>
                      </a:endParaRPr>
                    </a:p>
                  </a:txBody>
                  <a:tcPr marL="46925" marR="46925" marT="0" marB="0"/>
                </a:tc>
                <a:tc>
                  <a:txBody>
                    <a:bodyPr/>
                    <a:lstStyle/>
                    <a:p>
                      <a:pPr marL="0" marR="0" algn="r" rtl="1">
                        <a:lnSpc>
                          <a:spcPct val="115000"/>
                        </a:lnSpc>
                        <a:spcBef>
                          <a:spcPts val="0"/>
                        </a:spcBef>
                        <a:spcAft>
                          <a:spcPts val="0"/>
                        </a:spcAft>
                      </a:pPr>
                      <a:r>
                        <a:rPr lang="ar-SA" sz="1200"/>
                        <a:t>پالس اكسيمتر و پروب مربوطه </a:t>
                      </a:r>
                      <a:endParaRPr lang="en-US" sz="1200">
                        <a:latin typeface="Calibri"/>
                        <a:ea typeface="Calibri"/>
                        <a:cs typeface="Arial"/>
                      </a:endParaRPr>
                    </a:p>
                  </a:txBody>
                  <a:tcPr marL="46925" marR="46925" marT="0" marB="0"/>
                </a:tc>
                <a:tc>
                  <a:txBody>
                    <a:bodyPr/>
                    <a:lstStyle/>
                    <a:p>
                      <a:pPr marL="0" marR="0" algn="r" rtl="1">
                        <a:lnSpc>
                          <a:spcPct val="115000"/>
                        </a:lnSpc>
                        <a:spcBef>
                          <a:spcPts val="0"/>
                        </a:spcBef>
                        <a:spcAft>
                          <a:spcPts val="0"/>
                        </a:spcAft>
                      </a:pPr>
                      <a:r>
                        <a:rPr lang="ar-SA" sz="1200"/>
                        <a:t>2 عدد در هر بخش زايمان*</a:t>
                      </a:r>
                      <a:endParaRPr lang="en-US" sz="1200">
                        <a:latin typeface="Calibri"/>
                        <a:ea typeface="Calibri"/>
                        <a:cs typeface="Arial"/>
                      </a:endParaRPr>
                    </a:p>
                  </a:txBody>
                  <a:tcPr marL="46925" marR="46925" marT="0" marB="0"/>
                </a:tc>
              </a:tr>
              <a:tr h="299883">
                <a:tc>
                  <a:txBody>
                    <a:bodyPr/>
                    <a:lstStyle/>
                    <a:p>
                      <a:pPr marL="0" marR="0" algn="r" rtl="1">
                        <a:lnSpc>
                          <a:spcPct val="115000"/>
                        </a:lnSpc>
                        <a:spcBef>
                          <a:spcPts val="0"/>
                        </a:spcBef>
                        <a:spcAft>
                          <a:spcPts val="0"/>
                        </a:spcAft>
                      </a:pPr>
                      <a:endParaRPr lang="ar-SA" sz="1200">
                        <a:latin typeface="IPT.Nazanin"/>
                        <a:ea typeface="Calibri"/>
                        <a:cs typeface="B Lotus"/>
                      </a:endParaRPr>
                    </a:p>
                  </a:txBody>
                  <a:tcPr marL="46925" marR="46925" marT="0" marB="0"/>
                </a:tc>
                <a:tc>
                  <a:txBody>
                    <a:bodyPr/>
                    <a:lstStyle/>
                    <a:p>
                      <a:pPr marL="0" marR="0" algn="r" rtl="1">
                        <a:lnSpc>
                          <a:spcPct val="115000"/>
                        </a:lnSpc>
                        <a:spcBef>
                          <a:spcPts val="0"/>
                        </a:spcBef>
                        <a:spcAft>
                          <a:spcPts val="0"/>
                        </a:spcAft>
                      </a:pPr>
                      <a:r>
                        <a:rPr lang="ar-SA" sz="1200"/>
                        <a:t>مخلوط كننده اكسيژن و هوا</a:t>
                      </a:r>
                      <a:endParaRPr lang="en-US" sz="1200">
                        <a:latin typeface="Calibri"/>
                        <a:ea typeface="Calibri"/>
                        <a:cs typeface="Arial"/>
                      </a:endParaRPr>
                    </a:p>
                  </a:txBody>
                  <a:tcPr marL="46925" marR="46925" marT="0" marB="0"/>
                </a:tc>
                <a:tc>
                  <a:txBody>
                    <a:bodyPr/>
                    <a:lstStyle/>
                    <a:p>
                      <a:pPr marL="0" marR="0" algn="r" rtl="1">
                        <a:lnSpc>
                          <a:spcPct val="115000"/>
                        </a:lnSpc>
                        <a:spcBef>
                          <a:spcPts val="0"/>
                        </a:spcBef>
                        <a:spcAft>
                          <a:spcPts val="0"/>
                        </a:spcAft>
                      </a:pPr>
                      <a:r>
                        <a:rPr lang="ar-SA" sz="1200"/>
                        <a:t>2 عدد در هر بخش زايمان*</a:t>
                      </a:r>
                      <a:endParaRPr lang="en-US" sz="1200">
                        <a:latin typeface="Calibri"/>
                        <a:ea typeface="Calibri"/>
                        <a:cs typeface="Arial"/>
                      </a:endParaRPr>
                    </a:p>
                  </a:txBody>
                  <a:tcPr marL="46925" marR="46925" marT="0" marB="0"/>
                </a:tc>
              </a:tr>
              <a:tr h="299883">
                <a:tc>
                  <a:txBody>
                    <a:bodyPr/>
                    <a:lstStyle/>
                    <a:p>
                      <a:pPr marL="0" marR="0" algn="r" rtl="1">
                        <a:lnSpc>
                          <a:spcPct val="115000"/>
                        </a:lnSpc>
                        <a:spcBef>
                          <a:spcPts val="0"/>
                        </a:spcBef>
                        <a:spcAft>
                          <a:spcPts val="0"/>
                        </a:spcAft>
                      </a:pPr>
                      <a:endParaRPr lang="ar-SA" sz="1200">
                        <a:latin typeface="IPT.Nazanin"/>
                        <a:ea typeface="Calibri"/>
                        <a:cs typeface="B Lotus"/>
                      </a:endParaRPr>
                    </a:p>
                  </a:txBody>
                  <a:tcPr marL="46925" marR="46925" marT="0" marB="0"/>
                </a:tc>
                <a:tc>
                  <a:txBody>
                    <a:bodyPr/>
                    <a:lstStyle/>
                    <a:p>
                      <a:pPr marL="0" marR="0" algn="r" rtl="1">
                        <a:lnSpc>
                          <a:spcPct val="115000"/>
                        </a:lnSpc>
                        <a:spcBef>
                          <a:spcPts val="0"/>
                        </a:spcBef>
                        <a:spcAft>
                          <a:spcPts val="0"/>
                        </a:spcAft>
                      </a:pPr>
                      <a:r>
                        <a:rPr lang="ar-SA" sz="1200"/>
                        <a:t>منبع هواي فشرده</a:t>
                      </a:r>
                      <a:endParaRPr lang="en-US" sz="1200">
                        <a:latin typeface="Calibri"/>
                        <a:ea typeface="Calibri"/>
                        <a:cs typeface="Arial"/>
                      </a:endParaRPr>
                    </a:p>
                  </a:txBody>
                  <a:tcPr marL="46925" marR="46925" marT="0" marB="0"/>
                </a:tc>
                <a:tc>
                  <a:txBody>
                    <a:bodyPr/>
                    <a:lstStyle/>
                    <a:p>
                      <a:pPr marL="0" marR="0" algn="r" rtl="1">
                        <a:lnSpc>
                          <a:spcPct val="115000"/>
                        </a:lnSpc>
                        <a:spcBef>
                          <a:spcPts val="0"/>
                        </a:spcBef>
                        <a:spcAft>
                          <a:spcPts val="0"/>
                        </a:spcAft>
                      </a:pPr>
                      <a:r>
                        <a:rPr lang="ar-SA" sz="1200"/>
                        <a:t>2 عدد در هر بخش زايمان*</a:t>
                      </a:r>
                      <a:endParaRPr lang="en-US" sz="1200">
                        <a:latin typeface="Calibri"/>
                        <a:ea typeface="Calibri"/>
                        <a:cs typeface="Arial"/>
                      </a:endParaRPr>
                    </a:p>
                  </a:txBody>
                  <a:tcPr marL="46925" marR="46925" marT="0" marB="0"/>
                </a:tc>
              </a:tr>
              <a:tr h="242839">
                <a:tc>
                  <a:txBody>
                    <a:bodyPr/>
                    <a:lstStyle/>
                    <a:p>
                      <a:pPr marL="0" marR="0" algn="r" rtl="1">
                        <a:lnSpc>
                          <a:spcPct val="115000"/>
                        </a:lnSpc>
                        <a:spcBef>
                          <a:spcPts val="0"/>
                        </a:spcBef>
                        <a:spcAft>
                          <a:spcPts val="0"/>
                        </a:spcAft>
                      </a:pPr>
                      <a:endParaRPr lang="ar-SA" sz="1200">
                        <a:latin typeface="IPT.Nazanin"/>
                        <a:ea typeface="Calibri"/>
                        <a:cs typeface="B Lotus"/>
                      </a:endParaRPr>
                    </a:p>
                  </a:txBody>
                  <a:tcPr marL="46925" marR="46925" marT="0" marB="0"/>
                </a:tc>
                <a:tc>
                  <a:txBody>
                    <a:bodyPr/>
                    <a:lstStyle/>
                    <a:p>
                      <a:pPr marL="0" marR="0" algn="r" rtl="1">
                        <a:lnSpc>
                          <a:spcPct val="115000"/>
                        </a:lnSpc>
                        <a:spcBef>
                          <a:spcPts val="0"/>
                        </a:spcBef>
                        <a:spcAft>
                          <a:spcPts val="0"/>
                        </a:spcAft>
                      </a:pPr>
                      <a:r>
                        <a:rPr lang="ar-SA" sz="1200"/>
                        <a:t>كيسه پلاستيكي قابل بسته شدن (سايز چهار ونيم ليتر)</a:t>
                      </a:r>
                      <a:endParaRPr lang="en-US" sz="1200">
                        <a:latin typeface="Calibri"/>
                        <a:ea typeface="Calibri"/>
                        <a:cs typeface="Arial"/>
                      </a:endParaRPr>
                    </a:p>
                  </a:txBody>
                  <a:tcPr marL="46925" marR="46925" marT="0" marB="0"/>
                </a:tc>
                <a:tc>
                  <a:txBody>
                    <a:bodyPr/>
                    <a:lstStyle/>
                    <a:p>
                      <a:pPr marL="0" marR="0" algn="r" rtl="1">
                        <a:lnSpc>
                          <a:spcPct val="115000"/>
                        </a:lnSpc>
                        <a:spcBef>
                          <a:spcPts val="0"/>
                        </a:spcBef>
                        <a:spcAft>
                          <a:spcPts val="0"/>
                        </a:spcAft>
                      </a:pPr>
                      <a:r>
                        <a:rPr lang="ar-SA" sz="1200"/>
                        <a:t>5 عدد در هر ترالي*</a:t>
                      </a:r>
                      <a:endParaRPr lang="en-US" sz="1200">
                        <a:latin typeface="Calibri"/>
                        <a:ea typeface="Calibri"/>
                        <a:cs typeface="Arial"/>
                      </a:endParaRPr>
                    </a:p>
                  </a:txBody>
                  <a:tcPr marL="46925" marR="46925" marT="0" marB="0"/>
                </a:tc>
              </a:tr>
              <a:tr h="299883">
                <a:tc>
                  <a:txBody>
                    <a:bodyPr/>
                    <a:lstStyle/>
                    <a:p>
                      <a:pPr marL="0" marR="0" algn="r" rtl="1">
                        <a:lnSpc>
                          <a:spcPct val="115000"/>
                        </a:lnSpc>
                        <a:spcBef>
                          <a:spcPts val="0"/>
                        </a:spcBef>
                        <a:spcAft>
                          <a:spcPts val="0"/>
                        </a:spcAft>
                      </a:pPr>
                      <a:r>
                        <a:rPr lang="ar-SA" sz="1200"/>
                        <a:t>16</a:t>
                      </a:r>
                      <a:endParaRPr lang="en-US" sz="1200">
                        <a:latin typeface="Calibri"/>
                        <a:ea typeface="Calibri"/>
                        <a:cs typeface="Arial"/>
                      </a:endParaRPr>
                    </a:p>
                  </a:txBody>
                  <a:tcPr marL="46925" marR="46925" marT="0" marB="0"/>
                </a:tc>
                <a:tc>
                  <a:txBody>
                    <a:bodyPr/>
                    <a:lstStyle/>
                    <a:p>
                      <a:pPr marL="0" marR="0" algn="r" rtl="1">
                        <a:lnSpc>
                          <a:spcPct val="115000"/>
                        </a:lnSpc>
                        <a:spcBef>
                          <a:spcPts val="0"/>
                        </a:spcBef>
                        <a:spcAft>
                          <a:spcPts val="0"/>
                        </a:spcAft>
                      </a:pPr>
                      <a:r>
                        <a:rPr lang="ar-SA" sz="1200"/>
                        <a:t>پد هاي گرم كننده شيميايي</a:t>
                      </a:r>
                      <a:endParaRPr lang="en-US" sz="1200">
                        <a:latin typeface="Calibri"/>
                        <a:ea typeface="Calibri"/>
                        <a:cs typeface="Arial"/>
                      </a:endParaRPr>
                    </a:p>
                  </a:txBody>
                  <a:tcPr marL="46925" marR="46925" marT="0" marB="0"/>
                </a:tc>
                <a:tc>
                  <a:txBody>
                    <a:bodyPr/>
                    <a:lstStyle/>
                    <a:p>
                      <a:pPr marL="0" marR="0" algn="r" rtl="1">
                        <a:lnSpc>
                          <a:spcPct val="115000"/>
                        </a:lnSpc>
                        <a:spcBef>
                          <a:spcPts val="0"/>
                        </a:spcBef>
                        <a:spcAft>
                          <a:spcPts val="0"/>
                        </a:spcAft>
                      </a:pPr>
                      <a:r>
                        <a:rPr lang="ar-SA" sz="1200"/>
                        <a:t>1 عدد در هر بخش زايمان*</a:t>
                      </a:r>
                      <a:endParaRPr lang="en-US" sz="1200">
                        <a:latin typeface="Calibri"/>
                        <a:ea typeface="Calibri"/>
                        <a:cs typeface="Arial"/>
                      </a:endParaRPr>
                    </a:p>
                  </a:txBody>
                  <a:tcPr marL="46925" marR="46925" marT="0" marB="0"/>
                </a:tc>
              </a:tr>
              <a:tr h="299883">
                <a:tc>
                  <a:txBody>
                    <a:bodyPr/>
                    <a:lstStyle/>
                    <a:p>
                      <a:pPr marL="0" marR="0" algn="r" rtl="1">
                        <a:lnSpc>
                          <a:spcPct val="115000"/>
                        </a:lnSpc>
                        <a:spcBef>
                          <a:spcPts val="0"/>
                        </a:spcBef>
                        <a:spcAft>
                          <a:spcPts val="0"/>
                        </a:spcAft>
                      </a:pPr>
                      <a:r>
                        <a:rPr lang="ar-SA" sz="1200"/>
                        <a:t>17</a:t>
                      </a:r>
                      <a:endParaRPr lang="en-US" sz="1200">
                        <a:latin typeface="Calibri"/>
                        <a:ea typeface="Calibri"/>
                        <a:cs typeface="Arial"/>
                      </a:endParaRPr>
                    </a:p>
                  </a:txBody>
                  <a:tcPr marL="46925" marR="46925" marT="0" marB="0"/>
                </a:tc>
                <a:tc>
                  <a:txBody>
                    <a:bodyPr/>
                    <a:lstStyle/>
                    <a:p>
                      <a:pPr marL="0" marR="0" algn="r" rtl="1">
                        <a:lnSpc>
                          <a:spcPct val="115000"/>
                        </a:lnSpc>
                        <a:spcBef>
                          <a:spcPts val="0"/>
                        </a:spcBef>
                        <a:spcAft>
                          <a:spcPts val="0"/>
                        </a:spcAft>
                      </a:pPr>
                      <a:r>
                        <a:rPr lang="ar-SA" sz="1200"/>
                        <a:t>انكوباتور قابل حمل</a:t>
                      </a:r>
                      <a:endParaRPr lang="en-US" sz="1200">
                        <a:latin typeface="Calibri"/>
                        <a:ea typeface="Calibri"/>
                        <a:cs typeface="Arial"/>
                      </a:endParaRPr>
                    </a:p>
                  </a:txBody>
                  <a:tcPr marL="46925" marR="46925" marT="0" marB="0"/>
                </a:tc>
                <a:tc>
                  <a:txBody>
                    <a:bodyPr/>
                    <a:lstStyle/>
                    <a:p>
                      <a:pPr marL="0" marR="0" algn="r" rtl="1">
                        <a:lnSpc>
                          <a:spcPct val="115000"/>
                        </a:lnSpc>
                        <a:spcBef>
                          <a:spcPts val="0"/>
                        </a:spcBef>
                        <a:spcAft>
                          <a:spcPts val="0"/>
                        </a:spcAft>
                      </a:pPr>
                      <a:r>
                        <a:rPr lang="ar-SA" sz="1200"/>
                        <a:t>1 عدد در هر بيمارستان*</a:t>
                      </a:r>
                      <a:endParaRPr lang="en-US" sz="1200">
                        <a:latin typeface="Calibri"/>
                        <a:ea typeface="Calibri"/>
                        <a:cs typeface="Arial"/>
                      </a:endParaRPr>
                    </a:p>
                  </a:txBody>
                  <a:tcPr marL="46925" marR="46925" marT="0" marB="0"/>
                </a:tc>
              </a:tr>
              <a:tr h="322613">
                <a:tc>
                  <a:txBody>
                    <a:bodyPr/>
                    <a:lstStyle/>
                    <a:p>
                      <a:pPr marL="0" marR="0" algn="r" rtl="1">
                        <a:lnSpc>
                          <a:spcPct val="115000"/>
                        </a:lnSpc>
                        <a:spcBef>
                          <a:spcPts val="0"/>
                        </a:spcBef>
                        <a:spcAft>
                          <a:spcPts val="0"/>
                        </a:spcAft>
                      </a:pPr>
                      <a:r>
                        <a:rPr lang="fa-IR" sz="1200"/>
                        <a:t>ب</a:t>
                      </a:r>
                      <a:endParaRPr lang="en-US" sz="1200">
                        <a:latin typeface="Calibri"/>
                        <a:ea typeface="Calibri"/>
                        <a:cs typeface="Arial"/>
                      </a:endParaRPr>
                    </a:p>
                  </a:txBody>
                  <a:tcPr marL="46925" marR="46925" marT="0" marB="0"/>
                </a:tc>
                <a:tc gridSpan="2">
                  <a:txBody>
                    <a:bodyPr/>
                    <a:lstStyle/>
                    <a:p>
                      <a:pPr marL="0" marR="0" algn="r" rtl="1">
                        <a:lnSpc>
                          <a:spcPct val="115000"/>
                        </a:lnSpc>
                        <a:spcBef>
                          <a:spcPts val="0"/>
                        </a:spcBef>
                        <a:spcAft>
                          <a:spcPts val="0"/>
                        </a:spcAft>
                      </a:pPr>
                      <a:r>
                        <a:rPr lang="fa-IR" sz="1200"/>
                        <a:t>وسايل ساكشن</a:t>
                      </a:r>
                      <a:endParaRPr lang="en-US" sz="1200">
                        <a:latin typeface="Calibri"/>
                        <a:ea typeface="Calibri"/>
                        <a:cs typeface="Arial"/>
                      </a:endParaRPr>
                    </a:p>
                  </a:txBody>
                  <a:tcPr marL="46925" marR="46925" marT="0" marB="0"/>
                </a:tc>
                <a:tc hMerge="1">
                  <a:txBody>
                    <a:bodyPr/>
                    <a:lstStyle/>
                    <a:p>
                      <a:endParaRPr lang="en-US"/>
                    </a:p>
                  </a:txBody>
                  <a:tcPr/>
                </a:tc>
              </a:tr>
              <a:tr h="242839">
                <a:tc>
                  <a:txBody>
                    <a:bodyPr/>
                    <a:lstStyle/>
                    <a:p>
                      <a:pPr marL="0" marR="0" algn="r" rtl="1">
                        <a:lnSpc>
                          <a:spcPct val="115000"/>
                        </a:lnSpc>
                        <a:spcBef>
                          <a:spcPts val="0"/>
                        </a:spcBef>
                        <a:spcAft>
                          <a:spcPts val="0"/>
                        </a:spcAft>
                      </a:pPr>
                      <a:r>
                        <a:rPr lang="ar-SA" sz="1200"/>
                        <a:t>1</a:t>
                      </a:r>
                      <a:endParaRPr lang="en-US" sz="1200">
                        <a:latin typeface="Calibri"/>
                        <a:ea typeface="Calibri"/>
                        <a:cs typeface="Arial"/>
                      </a:endParaRPr>
                    </a:p>
                  </a:txBody>
                  <a:tcPr marL="46925" marR="46925" marT="0" marB="0"/>
                </a:tc>
                <a:tc>
                  <a:txBody>
                    <a:bodyPr/>
                    <a:lstStyle/>
                    <a:p>
                      <a:pPr marL="0" marR="0" algn="r" rtl="1">
                        <a:lnSpc>
                          <a:spcPct val="115000"/>
                        </a:lnSpc>
                        <a:spcBef>
                          <a:spcPts val="0"/>
                        </a:spcBef>
                        <a:spcAft>
                          <a:spcPts val="0"/>
                        </a:spcAft>
                      </a:pPr>
                      <a:r>
                        <a:rPr lang="ar-SA" sz="1200"/>
                        <a:t>پوآر </a:t>
                      </a:r>
                      <a:endParaRPr lang="en-US" sz="1200">
                        <a:latin typeface="Calibri"/>
                        <a:ea typeface="Calibri"/>
                        <a:cs typeface="Arial"/>
                      </a:endParaRPr>
                    </a:p>
                  </a:txBody>
                  <a:tcPr marL="46925" marR="46925" marT="0" marB="0"/>
                </a:tc>
                <a:tc>
                  <a:txBody>
                    <a:bodyPr/>
                    <a:lstStyle/>
                    <a:p>
                      <a:pPr marL="0" marR="0" algn="r" rtl="1">
                        <a:lnSpc>
                          <a:spcPct val="115000"/>
                        </a:lnSpc>
                        <a:spcBef>
                          <a:spcPts val="0"/>
                        </a:spcBef>
                        <a:spcAft>
                          <a:spcPts val="0"/>
                        </a:spcAft>
                      </a:pPr>
                      <a:r>
                        <a:rPr lang="ar-SA" sz="1200"/>
                        <a:t>1:1 نوزاد</a:t>
                      </a:r>
                      <a:endParaRPr lang="en-US" sz="1200">
                        <a:latin typeface="Calibri"/>
                        <a:ea typeface="Calibri"/>
                        <a:cs typeface="Arial"/>
                      </a:endParaRPr>
                    </a:p>
                  </a:txBody>
                  <a:tcPr marL="46925" marR="46925" marT="0" marB="0"/>
                </a:tc>
              </a:tr>
              <a:tr h="485678">
                <a:tc>
                  <a:txBody>
                    <a:bodyPr/>
                    <a:lstStyle/>
                    <a:p>
                      <a:pPr marL="0" marR="0" algn="r" rtl="1">
                        <a:lnSpc>
                          <a:spcPct val="115000"/>
                        </a:lnSpc>
                        <a:spcBef>
                          <a:spcPts val="0"/>
                        </a:spcBef>
                        <a:spcAft>
                          <a:spcPts val="0"/>
                        </a:spcAft>
                      </a:pPr>
                      <a:r>
                        <a:rPr lang="ar-SA" sz="1200"/>
                        <a:t>2</a:t>
                      </a:r>
                      <a:endParaRPr lang="en-US" sz="1200">
                        <a:latin typeface="Calibri"/>
                        <a:ea typeface="Calibri"/>
                        <a:cs typeface="Arial"/>
                      </a:endParaRPr>
                    </a:p>
                  </a:txBody>
                  <a:tcPr marL="46925" marR="46925" marT="0" marB="0"/>
                </a:tc>
                <a:tc>
                  <a:txBody>
                    <a:bodyPr/>
                    <a:lstStyle/>
                    <a:p>
                      <a:pPr marL="0" marR="0" algn="r" rtl="1">
                        <a:lnSpc>
                          <a:spcPct val="115000"/>
                        </a:lnSpc>
                        <a:spcBef>
                          <a:spcPts val="0"/>
                        </a:spcBef>
                        <a:spcAft>
                          <a:spcPts val="0"/>
                        </a:spcAft>
                      </a:pPr>
                      <a:r>
                        <a:rPr lang="ar-SA" sz="1200"/>
                        <a:t>كاتتر هاي ساكشن به شماره هاي 5، 6، 80، 10، 12   و 14</a:t>
                      </a:r>
                      <a:endParaRPr lang="en-US" sz="1200">
                        <a:latin typeface="Calibri"/>
                        <a:ea typeface="Calibri"/>
                        <a:cs typeface="Arial"/>
                      </a:endParaRPr>
                    </a:p>
                  </a:txBody>
                  <a:tcPr marL="46925" marR="46925" marT="0" marB="0"/>
                </a:tc>
                <a:tc>
                  <a:txBody>
                    <a:bodyPr/>
                    <a:lstStyle/>
                    <a:p>
                      <a:pPr marL="0" marR="0" algn="r" rtl="1">
                        <a:lnSpc>
                          <a:spcPct val="115000"/>
                        </a:lnSpc>
                        <a:spcBef>
                          <a:spcPts val="0"/>
                        </a:spcBef>
                        <a:spcAft>
                          <a:spcPts val="0"/>
                        </a:spcAft>
                      </a:pPr>
                      <a:r>
                        <a:rPr lang="ar-SA" sz="1200"/>
                        <a:t>از هر کدام 10 عدد</a:t>
                      </a:r>
                      <a:endParaRPr lang="en-US" sz="1200">
                        <a:latin typeface="Calibri"/>
                        <a:ea typeface="Calibri"/>
                        <a:cs typeface="Arial"/>
                      </a:endParaRPr>
                    </a:p>
                  </a:txBody>
                  <a:tcPr marL="46925" marR="46925" marT="0" marB="0"/>
                </a:tc>
              </a:tr>
              <a:tr h="242839">
                <a:tc>
                  <a:txBody>
                    <a:bodyPr/>
                    <a:lstStyle/>
                    <a:p>
                      <a:pPr marL="0" marR="0" algn="r" rtl="1">
                        <a:lnSpc>
                          <a:spcPct val="115000"/>
                        </a:lnSpc>
                        <a:spcBef>
                          <a:spcPts val="0"/>
                        </a:spcBef>
                        <a:spcAft>
                          <a:spcPts val="0"/>
                        </a:spcAft>
                      </a:pPr>
                      <a:r>
                        <a:rPr lang="ar-SA" sz="1200"/>
                        <a:t>3</a:t>
                      </a:r>
                      <a:endParaRPr lang="en-US" sz="1200">
                        <a:latin typeface="Calibri"/>
                        <a:ea typeface="Calibri"/>
                        <a:cs typeface="Arial"/>
                      </a:endParaRPr>
                    </a:p>
                  </a:txBody>
                  <a:tcPr marL="46925" marR="46925" marT="0" marB="0"/>
                </a:tc>
                <a:tc>
                  <a:txBody>
                    <a:bodyPr/>
                    <a:lstStyle/>
                    <a:p>
                      <a:pPr marL="0" marR="0" algn="r" rtl="1">
                        <a:lnSpc>
                          <a:spcPct val="115000"/>
                        </a:lnSpc>
                        <a:spcBef>
                          <a:spcPts val="0"/>
                        </a:spcBef>
                        <a:spcAft>
                          <a:spcPts val="0"/>
                        </a:spcAft>
                      </a:pPr>
                      <a:r>
                        <a:rPr lang="ar-SA" sz="1200"/>
                        <a:t>کشنده مكو نيوم و لوله آن</a:t>
                      </a:r>
                      <a:endParaRPr lang="en-US" sz="1200">
                        <a:latin typeface="Calibri"/>
                        <a:ea typeface="Calibri"/>
                        <a:cs typeface="Arial"/>
                      </a:endParaRPr>
                    </a:p>
                  </a:txBody>
                  <a:tcPr marL="46925" marR="46925" marT="0" marB="0"/>
                </a:tc>
                <a:tc>
                  <a:txBody>
                    <a:bodyPr/>
                    <a:lstStyle/>
                    <a:p>
                      <a:pPr marL="0" marR="0" algn="r" rtl="1">
                        <a:lnSpc>
                          <a:spcPct val="115000"/>
                        </a:lnSpc>
                        <a:spcBef>
                          <a:spcPts val="0"/>
                        </a:spcBef>
                        <a:spcAft>
                          <a:spcPts val="0"/>
                        </a:spcAft>
                      </a:pPr>
                      <a:r>
                        <a:rPr lang="ar-SA" sz="1200"/>
                        <a:t>3 عدد</a:t>
                      </a:r>
                      <a:endParaRPr lang="en-US" sz="1200">
                        <a:latin typeface="Calibri"/>
                        <a:ea typeface="Calibri"/>
                        <a:cs typeface="Arial"/>
                      </a:endParaRPr>
                    </a:p>
                  </a:txBody>
                  <a:tcPr marL="46925" marR="46925" marT="0" marB="0"/>
                </a:tc>
              </a:tr>
              <a:tr h="242839">
                <a:tc>
                  <a:txBody>
                    <a:bodyPr/>
                    <a:lstStyle/>
                    <a:p>
                      <a:pPr marL="0" marR="0" algn="r" rtl="1">
                        <a:lnSpc>
                          <a:spcPct val="115000"/>
                        </a:lnSpc>
                        <a:spcBef>
                          <a:spcPts val="0"/>
                        </a:spcBef>
                        <a:spcAft>
                          <a:spcPts val="0"/>
                        </a:spcAft>
                      </a:pPr>
                      <a:r>
                        <a:rPr lang="ar-SA" sz="1200"/>
                        <a:t>4</a:t>
                      </a:r>
                      <a:endParaRPr lang="en-US" sz="1200">
                        <a:latin typeface="Calibri"/>
                        <a:ea typeface="Calibri"/>
                        <a:cs typeface="Arial"/>
                      </a:endParaRPr>
                    </a:p>
                  </a:txBody>
                  <a:tcPr marL="46925" marR="46925" marT="0" marB="0"/>
                </a:tc>
                <a:tc>
                  <a:txBody>
                    <a:bodyPr/>
                    <a:lstStyle/>
                    <a:p>
                      <a:pPr marL="0" marR="0" algn="r" rtl="1">
                        <a:lnSpc>
                          <a:spcPct val="115000"/>
                        </a:lnSpc>
                        <a:spcBef>
                          <a:spcPts val="0"/>
                        </a:spcBef>
                        <a:spcAft>
                          <a:spcPts val="0"/>
                        </a:spcAft>
                      </a:pPr>
                      <a:r>
                        <a:rPr lang="ar-SA" sz="1200"/>
                        <a:t>لوله تغذيه به شماره 8 و سرنگ 20 ميلي ليتر</a:t>
                      </a:r>
                      <a:endParaRPr lang="en-US" sz="1200">
                        <a:latin typeface="Calibri"/>
                        <a:ea typeface="Calibri"/>
                        <a:cs typeface="Arial"/>
                      </a:endParaRPr>
                    </a:p>
                  </a:txBody>
                  <a:tcPr marL="46925" marR="46925" marT="0" marB="0"/>
                </a:tc>
                <a:tc>
                  <a:txBody>
                    <a:bodyPr/>
                    <a:lstStyle/>
                    <a:p>
                      <a:pPr marL="0" marR="0" algn="r" rtl="1">
                        <a:lnSpc>
                          <a:spcPct val="115000"/>
                        </a:lnSpc>
                        <a:spcBef>
                          <a:spcPts val="0"/>
                        </a:spcBef>
                        <a:spcAft>
                          <a:spcPts val="0"/>
                        </a:spcAft>
                      </a:pPr>
                      <a:r>
                        <a:rPr lang="ar-SA" sz="1200"/>
                        <a:t>از هر کدام 10 عدد</a:t>
                      </a:r>
                      <a:endParaRPr lang="en-US" sz="1200">
                        <a:latin typeface="Calibri"/>
                        <a:ea typeface="Calibri"/>
                        <a:cs typeface="Arial"/>
                      </a:endParaRPr>
                    </a:p>
                  </a:txBody>
                  <a:tcPr marL="46925" marR="46925" marT="0" marB="0"/>
                </a:tc>
              </a:tr>
              <a:tr h="242839">
                <a:tc>
                  <a:txBody>
                    <a:bodyPr/>
                    <a:lstStyle/>
                    <a:p>
                      <a:pPr marL="0" marR="0" algn="r" rtl="1">
                        <a:lnSpc>
                          <a:spcPct val="115000"/>
                        </a:lnSpc>
                        <a:spcBef>
                          <a:spcPts val="0"/>
                        </a:spcBef>
                        <a:spcAft>
                          <a:spcPts val="0"/>
                        </a:spcAft>
                      </a:pPr>
                      <a:r>
                        <a:rPr lang="ar-SA" sz="1200"/>
                        <a:t>5</a:t>
                      </a:r>
                      <a:endParaRPr lang="en-US" sz="1200">
                        <a:latin typeface="Calibri"/>
                        <a:ea typeface="Calibri"/>
                        <a:cs typeface="Arial"/>
                      </a:endParaRPr>
                    </a:p>
                  </a:txBody>
                  <a:tcPr marL="46925" marR="46925" marT="0" marB="0"/>
                </a:tc>
                <a:tc>
                  <a:txBody>
                    <a:bodyPr/>
                    <a:lstStyle/>
                    <a:p>
                      <a:pPr marL="0" marR="0" algn="r" rtl="1">
                        <a:lnSpc>
                          <a:spcPct val="115000"/>
                        </a:lnSpc>
                        <a:spcBef>
                          <a:spcPts val="0"/>
                        </a:spcBef>
                        <a:spcAft>
                          <a:spcPts val="0"/>
                        </a:spcAft>
                      </a:pPr>
                      <a:r>
                        <a:rPr lang="ar-SA" sz="1200"/>
                        <a:t>دستگاه ساکشن</a:t>
                      </a:r>
                      <a:endParaRPr lang="en-US" sz="1200">
                        <a:latin typeface="Calibri"/>
                        <a:ea typeface="Calibri"/>
                        <a:cs typeface="Arial"/>
                      </a:endParaRPr>
                    </a:p>
                  </a:txBody>
                  <a:tcPr marL="46925" marR="46925" marT="0" marB="0"/>
                </a:tc>
                <a:tc>
                  <a:txBody>
                    <a:bodyPr/>
                    <a:lstStyle/>
                    <a:p>
                      <a:pPr marL="0" marR="0" algn="r" rtl="1">
                        <a:lnSpc>
                          <a:spcPct val="115000"/>
                        </a:lnSpc>
                        <a:spcBef>
                          <a:spcPts val="0"/>
                        </a:spcBef>
                        <a:spcAft>
                          <a:spcPts val="0"/>
                        </a:spcAft>
                      </a:pPr>
                      <a:r>
                        <a:rPr lang="ar-SA" sz="1200" dirty="0"/>
                        <a:t>1 عدد در هر اتاق زايمان (ويژه نوزاد)</a:t>
                      </a:r>
                      <a:endParaRPr lang="en-US" sz="1200" dirty="0">
                        <a:latin typeface="Calibri"/>
                        <a:ea typeface="Calibri"/>
                        <a:cs typeface="Arial"/>
                      </a:endParaRPr>
                    </a:p>
                  </a:txBody>
                  <a:tcPr marL="46925" marR="46925" marT="0" marB="0"/>
                </a:tc>
              </a:tr>
            </a:tbl>
          </a:graphicData>
        </a:graphic>
      </p:graphicFrame>
      <p:graphicFrame>
        <p:nvGraphicFramePr>
          <p:cNvPr id="9" name="Table 8"/>
          <p:cNvGraphicFramePr>
            <a:graphicFrameLocks noGrp="1"/>
          </p:cNvGraphicFramePr>
          <p:nvPr/>
        </p:nvGraphicFramePr>
        <p:xfrm>
          <a:off x="1066801" y="3"/>
          <a:ext cx="6553199" cy="7017356"/>
        </p:xfrm>
        <a:graphic>
          <a:graphicData uri="http://schemas.openxmlformats.org/drawingml/2006/table">
            <a:tbl>
              <a:tblPr rtl="1">
                <a:tableStyleId>{35758FB7-9AC5-4552-8A53-C91805E547FA}</a:tableStyleId>
              </a:tblPr>
              <a:tblGrid>
                <a:gridCol w="342533"/>
                <a:gridCol w="109577"/>
                <a:gridCol w="2928496"/>
                <a:gridCol w="3172593"/>
              </a:tblGrid>
              <a:tr h="261262">
                <a:tc gridSpan="4">
                  <a:txBody>
                    <a:bodyPr/>
                    <a:lstStyle/>
                    <a:p>
                      <a:pPr marL="457200" marR="0" algn="ctr" rtl="1">
                        <a:lnSpc>
                          <a:spcPct val="115000"/>
                        </a:lnSpc>
                        <a:spcBef>
                          <a:spcPts val="0"/>
                        </a:spcBef>
                        <a:spcAft>
                          <a:spcPts val="0"/>
                        </a:spcAft>
                      </a:pPr>
                      <a:r>
                        <a:rPr lang="ar-SA" sz="1200" dirty="0"/>
                        <a:t>جدول </a:t>
                      </a:r>
                      <a:r>
                        <a:rPr lang="fa-IR" sz="1200" dirty="0"/>
                        <a:t>1-3</a:t>
                      </a:r>
                      <a:r>
                        <a:rPr lang="ar-SA" sz="1200" dirty="0"/>
                        <a:t>. وسايل، تجهيزات و داروهاي مورد نياز براي عمليات احيا</a:t>
                      </a:r>
                      <a:r>
                        <a:rPr lang="fa-IR" sz="1200" dirty="0"/>
                        <a:t> (ادامه)</a:t>
                      </a:r>
                      <a:endParaRPr lang="en-US" sz="1100" dirty="0">
                        <a:latin typeface="Calibri"/>
                        <a:ea typeface="Calibri"/>
                        <a:cs typeface="Arial"/>
                      </a:endParaRPr>
                    </a:p>
                  </a:txBody>
                  <a:tcPr marL="50438" marR="50438" marT="0" marB="0"/>
                </a:tc>
                <a:tc hMerge="1">
                  <a:txBody>
                    <a:bodyPr/>
                    <a:lstStyle/>
                    <a:p>
                      <a:endParaRPr lang="en-US"/>
                    </a:p>
                  </a:txBody>
                  <a:tcPr/>
                </a:tc>
                <a:tc hMerge="1">
                  <a:txBody>
                    <a:bodyPr/>
                    <a:lstStyle/>
                    <a:p>
                      <a:endParaRPr lang="en-US"/>
                    </a:p>
                  </a:txBody>
                  <a:tcPr/>
                </a:tc>
                <a:tc hMerge="1">
                  <a:txBody>
                    <a:bodyPr/>
                    <a:lstStyle/>
                    <a:p>
                      <a:endParaRPr lang="en-US"/>
                    </a:p>
                  </a:txBody>
                  <a:tcPr/>
                </a:tc>
              </a:tr>
              <a:tr h="261262">
                <a:tc>
                  <a:txBody>
                    <a:bodyPr/>
                    <a:lstStyle/>
                    <a:p>
                      <a:pPr marL="0" marR="0" algn="just" rtl="1">
                        <a:lnSpc>
                          <a:spcPct val="115000"/>
                        </a:lnSpc>
                        <a:spcBef>
                          <a:spcPts val="0"/>
                        </a:spcBef>
                        <a:spcAft>
                          <a:spcPts val="0"/>
                        </a:spcAft>
                      </a:pPr>
                      <a:r>
                        <a:rPr lang="ar-SA" sz="1200" dirty="0"/>
                        <a:t>ج</a:t>
                      </a:r>
                      <a:endParaRPr lang="en-US" sz="1100" dirty="0">
                        <a:latin typeface="Calibri"/>
                        <a:ea typeface="Calibri"/>
                        <a:cs typeface="Arial"/>
                      </a:endParaRPr>
                    </a:p>
                  </a:txBody>
                  <a:tcPr marL="50438" marR="50438" marT="0" marB="0"/>
                </a:tc>
                <a:tc gridSpan="3">
                  <a:txBody>
                    <a:bodyPr/>
                    <a:lstStyle/>
                    <a:p>
                      <a:pPr marL="0" marR="0" algn="r" rtl="1">
                        <a:lnSpc>
                          <a:spcPct val="115000"/>
                        </a:lnSpc>
                        <a:spcBef>
                          <a:spcPts val="0"/>
                        </a:spcBef>
                        <a:spcAft>
                          <a:spcPts val="0"/>
                        </a:spcAft>
                      </a:pPr>
                      <a:r>
                        <a:rPr lang="fa-IR" sz="1200"/>
                        <a:t>وسايل بگ و ماسك</a:t>
                      </a:r>
                      <a:endParaRPr lang="en-US" sz="1100">
                        <a:latin typeface="Calibri"/>
                        <a:ea typeface="Calibri"/>
                        <a:cs typeface="Arial"/>
                      </a:endParaRPr>
                    </a:p>
                  </a:txBody>
                  <a:tcPr marL="50438" marR="50438" marT="0" marB="0"/>
                </a:tc>
                <a:tc hMerge="1">
                  <a:txBody>
                    <a:bodyPr/>
                    <a:lstStyle/>
                    <a:p>
                      <a:endParaRPr lang="en-US"/>
                    </a:p>
                  </a:txBody>
                  <a:tcPr/>
                </a:tc>
                <a:tc hMerge="1">
                  <a:txBody>
                    <a:bodyPr/>
                    <a:lstStyle/>
                    <a:p>
                      <a:endParaRPr lang="en-US"/>
                    </a:p>
                  </a:txBody>
                  <a:tcPr/>
                </a:tc>
              </a:tr>
              <a:tr h="1045050">
                <a:tc gridSpan="2">
                  <a:txBody>
                    <a:bodyPr/>
                    <a:lstStyle/>
                    <a:p>
                      <a:pPr marL="0" marR="0" algn="just" rtl="1">
                        <a:lnSpc>
                          <a:spcPct val="115000"/>
                        </a:lnSpc>
                        <a:spcBef>
                          <a:spcPts val="0"/>
                        </a:spcBef>
                        <a:spcAft>
                          <a:spcPts val="0"/>
                        </a:spcAft>
                      </a:pPr>
                      <a:r>
                        <a:rPr lang="ar-SA" sz="1200"/>
                        <a:t>1</a:t>
                      </a:r>
                      <a:endParaRPr lang="en-US" sz="1100">
                        <a:latin typeface="Calibri"/>
                        <a:ea typeface="Calibri"/>
                        <a:cs typeface="Arial"/>
                      </a:endParaRPr>
                    </a:p>
                  </a:txBody>
                  <a:tcPr marL="50438" marR="50438" marT="0" marB="0"/>
                </a:tc>
                <a:tc hMerge="1">
                  <a:txBody>
                    <a:bodyPr/>
                    <a:lstStyle/>
                    <a:p>
                      <a:endParaRPr lang="en-US"/>
                    </a:p>
                  </a:txBody>
                  <a:tcPr/>
                </a:tc>
                <a:tc>
                  <a:txBody>
                    <a:bodyPr/>
                    <a:lstStyle/>
                    <a:p>
                      <a:pPr marL="0" marR="0" algn="r" rtl="1">
                        <a:lnSpc>
                          <a:spcPct val="115000"/>
                        </a:lnSpc>
                        <a:spcBef>
                          <a:spcPts val="0"/>
                        </a:spcBef>
                        <a:spcAft>
                          <a:spcPts val="0"/>
                        </a:spcAft>
                      </a:pPr>
                      <a:r>
                        <a:rPr lang="ar-SA" sz="1200" dirty="0"/>
                        <a:t>وسيله تهويه با فشار مثبت كه قادر به رساندن اكسيژن 90 تا 100 درصد باشد.</a:t>
                      </a:r>
                      <a:endParaRPr lang="en-US" sz="1100" dirty="0">
                        <a:latin typeface="Calibri"/>
                        <a:ea typeface="Calibri"/>
                        <a:cs typeface="Arial"/>
                      </a:endParaRPr>
                    </a:p>
                  </a:txBody>
                  <a:tcPr marL="50438" marR="50438" marT="0" marB="0"/>
                </a:tc>
                <a:tc>
                  <a:txBody>
                    <a:bodyPr/>
                    <a:lstStyle/>
                    <a:p>
                      <a:pPr marL="0" marR="0" algn="r" rtl="1">
                        <a:lnSpc>
                          <a:spcPct val="115000"/>
                        </a:lnSpc>
                        <a:spcBef>
                          <a:spcPts val="0"/>
                        </a:spcBef>
                        <a:spcAft>
                          <a:spcPts val="0"/>
                        </a:spcAft>
                      </a:pPr>
                      <a:r>
                        <a:rPr lang="ar-SA" sz="1200"/>
                        <a:t>بگ خود متسع شونده يا بگ وابسته به جريان و/یا  بگ بیهوشی: 2 عدد در هر ترالي </a:t>
                      </a:r>
                      <a:endParaRPr lang="en-US" sz="1100"/>
                    </a:p>
                    <a:p>
                      <a:pPr marL="0" marR="0" algn="r" rtl="1">
                        <a:lnSpc>
                          <a:spcPct val="115000"/>
                        </a:lnSpc>
                        <a:spcBef>
                          <a:spcPts val="0"/>
                        </a:spcBef>
                        <a:spcAft>
                          <a:spcPts val="0"/>
                        </a:spcAft>
                      </a:pPr>
                      <a:r>
                        <a:rPr lang="ar-SA" sz="1200"/>
                        <a:t>دستگاه تي پيس: 2 عدد در هر بیمارستان دارای بخش مراقبت ويژه نوزادان* </a:t>
                      </a:r>
                      <a:endParaRPr lang="en-US" sz="1100">
                        <a:latin typeface="Calibri"/>
                        <a:ea typeface="Calibri"/>
                        <a:cs typeface="Arial"/>
                      </a:endParaRPr>
                    </a:p>
                  </a:txBody>
                  <a:tcPr marL="50438" marR="50438" marT="0" marB="0"/>
                </a:tc>
              </a:tr>
              <a:tr h="522526">
                <a:tc gridSpan="2">
                  <a:txBody>
                    <a:bodyPr/>
                    <a:lstStyle/>
                    <a:p>
                      <a:pPr marL="0" marR="0" algn="just" rtl="1">
                        <a:lnSpc>
                          <a:spcPct val="115000"/>
                        </a:lnSpc>
                        <a:spcBef>
                          <a:spcPts val="0"/>
                        </a:spcBef>
                        <a:spcAft>
                          <a:spcPts val="0"/>
                        </a:spcAft>
                      </a:pPr>
                      <a:r>
                        <a:rPr lang="ar-SA" sz="1200"/>
                        <a:t>2</a:t>
                      </a:r>
                      <a:endParaRPr lang="en-US" sz="1100">
                        <a:latin typeface="Calibri"/>
                        <a:ea typeface="Calibri"/>
                        <a:cs typeface="Arial"/>
                      </a:endParaRPr>
                    </a:p>
                  </a:txBody>
                  <a:tcPr marL="50438" marR="50438" marT="0" marB="0"/>
                </a:tc>
                <a:tc hMerge="1">
                  <a:txBody>
                    <a:bodyPr/>
                    <a:lstStyle/>
                    <a:p>
                      <a:endParaRPr lang="en-US"/>
                    </a:p>
                  </a:txBody>
                  <a:tcPr/>
                </a:tc>
                <a:tc>
                  <a:txBody>
                    <a:bodyPr/>
                    <a:lstStyle/>
                    <a:p>
                      <a:pPr marL="0" marR="0" algn="r" rtl="1">
                        <a:lnSpc>
                          <a:spcPct val="115000"/>
                        </a:lnSpc>
                        <a:spcBef>
                          <a:spcPts val="0"/>
                        </a:spcBef>
                        <a:spcAft>
                          <a:spcPts val="0"/>
                        </a:spcAft>
                      </a:pPr>
                      <a:r>
                        <a:rPr lang="ar-SA" sz="1200"/>
                        <a:t>ماسك هاي صورت با اندازه هاي نوزاد ترم و نارس (اناتومیک بالشتک دار)</a:t>
                      </a:r>
                      <a:endParaRPr lang="en-US" sz="1100">
                        <a:latin typeface="Calibri"/>
                        <a:ea typeface="Calibri"/>
                        <a:cs typeface="Arial"/>
                      </a:endParaRPr>
                    </a:p>
                  </a:txBody>
                  <a:tcPr marL="50438" marR="50438" marT="0" marB="0"/>
                </a:tc>
                <a:tc>
                  <a:txBody>
                    <a:bodyPr/>
                    <a:lstStyle/>
                    <a:p>
                      <a:pPr marL="0" marR="0" algn="r" rtl="1">
                        <a:lnSpc>
                          <a:spcPct val="115000"/>
                        </a:lnSpc>
                        <a:spcBef>
                          <a:spcPts val="0"/>
                        </a:spcBef>
                        <a:spcAft>
                          <a:spcPts val="0"/>
                        </a:spcAft>
                      </a:pPr>
                      <a:r>
                        <a:rPr lang="ar-SA" sz="1200"/>
                        <a:t>3 عدد از هر كدام در هر ترالي</a:t>
                      </a:r>
                      <a:endParaRPr lang="en-US" sz="1100">
                        <a:latin typeface="Calibri"/>
                        <a:ea typeface="Calibri"/>
                        <a:cs typeface="Arial"/>
                      </a:endParaRPr>
                    </a:p>
                  </a:txBody>
                  <a:tcPr marL="50438" marR="50438" marT="0" marB="0"/>
                </a:tc>
              </a:tr>
              <a:tr h="522526">
                <a:tc gridSpan="2">
                  <a:txBody>
                    <a:bodyPr/>
                    <a:lstStyle/>
                    <a:p>
                      <a:pPr marL="0" marR="0" algn="just" rtl="1">
                        <a:lnSpc>
                          <a:spcPct val="115000"/>
                        </a:lnSpc>
                        <a:spcBef>
                          <a:spcPts val="0"/>
                        </a:spcBef>
                        <a:spcAft>
                          <a:spcPts val="0"/>
                        </a:spcAft>
                      </a:pPr>
                      <a:r>
                        <a:rPr lang="ar-SA" sz="1200"/>
                        <a:t>3</a:t>
                      </a:r>
                      <a:endParaRPr lang="en-US" sz="1100">
                        <a:latin typeface="Calibri"/>
                        <a:ea typeface="Calibri"/>
                        <a:cs typeface="Arial"/>
                      </a:endParaRPr>
                    </a:p>
                  </a:txBody>
                  <a:tcPr marL="50438" marR="50438" marT="0" marB="0"/>
                </a:tc>
                <a:tc hMerge="1">
                  <a:txBody>
                    <a:bodyPr/>
                    <a:lstStyle/>
                    <a:p>
                      <a:endParaRPr lang="en-US"/>
                    </a:p>
                  </a:txBody>
                  <a:tcPr/>
                </a:tc>
                <a:tc>
                  <a:txBody>
                    <a:bodyPr/>
                    <a:lstStyle/>
                    <a:p>
                      <a:pPr marL="0" marR="0" algn="r" rtl="1">
                        <a:lnSpc>
                          <a:spcPct val="115000"/>
                        </a:lnSpc>
                        <a:spcBef>
                          <a:spcPts val="0"/>
                        </a:spcBef>
                        <a:spcAft>
                          <a:spcPts val="0"/>
                        </a:spcAft>
                      </a:pPr>
                      <a:r>
                        <a:rPr lang="ar-SA" sz="1200"/>
                        <a:t>منبع اكسيژن با جريان سنج و لوله هاي مربوطه</a:t>
                      </a:r>
                      <a:endParaRPr lang="en-US" sz="1100">
                        <a:latin typeface="Calibri"/>
                        <a:ea typeface="Calibri"/>
                        <a:cs typeface="Arial"/>
                      </a:endParaRPr>
                    </a:p>
                  </a:txBody>
                  <a:tcPr marL="50438" marR="50438" marT="0" marB="0"/>
                </a:tc>
                <a:tc>
                  <a:txBody>
                    <a:bodyPr/>
                    <a:lstStyle/>
                    <a:p>
                      <a:pPr marL="0" marR="0" algn="r" rtl="1">
                        <a:lnSpc>
                          <a:spcPct val="115000"/>
                        </a:lnSpc>
                        <a:spcBef>
                          <a:spcPts val="0"/>
                        </a:spcBef>
                        <a:spcAft>
                          <a:spcPts val="0"/>
                        </a:spcAft>
                      </a:pPr>
                      <a:r>
                        <a:rPr lang="ar-SA" sz="1200"/>
                        <a:t>منبع ديواري يا كپسول اکسيژن: 1 عدد براي هر گرم كننده تابشي ثابت</a:t>
                      </a:r>
                      <a:endParaRPr lang="en-US" sz="1100">
                        <a:latin typeface="Calibri"/>
                        <a:ea typeface="Calibri"/>
                        <a:cs typeface="Arial"/>
                      </a:endParaRPr>
                    </a:p>
                  </a:txBody>
                  <a:tcPr marL="50438" marR="50438" marT="0" marB="0"/>
                </a:tc>
              </a:tr>
              <a:tr h="261262">
                <a:tc gridSpan="2">
                  <a:txBody>
                    <a:bodyPr/>
                    <a:lstStyle/>
                    <a:p>
                      <a:pPr marL="0" marR="0" algn="just" rtl="1">
                        <a:lnSpc>
                          <a:spcPct val="115000"/>
                        </a:lnSpc>
                        <a:spcBef>
                          <a:spcPts val="0"/>
                        </a:spcBef>
                        <a:spcAft>
                          <a:spcPts val="0"/>
                        </a:spcAft>
                      </a:pPr>
                      <a:r>
                        <a:rPr lang="ar-SA" sz="1200"/>
                        <a:t>د</a:t>
                      </a:r>
                      <a:endParaRPr lang="en-US" sz="1100">
                        <a:latin typeface="Calibri"/>
                        <a:ea typeface="Calibri"/>
                        <a:cs typeface="Arial"/>
                      </a:endParaRPr>
                    </a:p>
                  </a:txBody>
                  <a:tcPr marL="50438" marR="50438" marT="0" marB="0"/>
                </a:tc>
                <a:tc hMerge="1">
                  <a:txBody>
                    <a:bodyPr/>
                    <a:lstStyle/>
                    <a:p>
                      <a:endParaRPr lang="en-US"/>
                    </a:p>
                  </a:txBody>
                  <a:tcPr/>
                </a:tc>
                <a:tc gridSpan="2">
                  <a:txBody>
                    <a:bodyPr/>
                    <a:lstStyle/>
                    <a:p>
                      <a:pPr marL="0" marR="0" algn="r" rtl="1">
                        <a:lnSpc>
                          <a:spcPct val="115000"/>
                        </a:lnSpc>
                        <a:spcBef>
                          <a:spcPts val="0"/>
                        </a:spcBef>
                        <a:spcAft>
                          <a:spcPts val="0"/>
                        </a:spcAft>
                      </a:pPr>
                      <a:r>
                        <a:rPr lang="fa-IR" sz="1200"/>
                        <a:t>وسايل لوله گذاري</a:t>
                      </a:r>
                      <a:endParaRPr lang="en-US" sz="1100">
                        <a:latin typeface="Calibri"/>
                        <a:ea typeface="Calibri"/>
                        <a:cs typeface="Arial"/>
                      </a:endParaRPr>
                    </a:p>
                  </a:txBody>
                  <a:tcPr marL="50438" marR="50438" marT="0" marB="0"/>
                </a:tc>
                <a:tc hMerge="1">
                  <a:txBody>
                    <a:bodyPr/>
                    <a:lstStyle/>
                    <a:p>
                      <a:endParaRPr lang="en-US"/>
                    </a:p>
                  </a:txBody>
                  <a:tcPr/>
                </a:tc>
              </a:tr>
              <a:tr h="522526">
                <a:tc gridSpan="2">
                  <a:txBody>
                    <a:bodyPr/>
                    <a:lstStyle/>
                    <a:p>
                      <a:pPr marL="0" marR="0" algn="just" rtl="1">
                        <a:lnSpc>
                          <a:spcPct val="115000"/>
                        </a:lnSpc>
                        <a:spcBef>
                          <a:spcPts val="0"/>
                        </a:spcBef>
                        <a:spcAft>
                          <a:spcPts val="0"/>
                        </a:spcAft>
                      </a:pPr>
                      <a:r>
                        <a:rPr lang="ar-SA" sz="1200"/>
                        <a:t>1</a:t>
                      </a:r>
                      <a:endParaRPr lang="en-US" sz="1100">
                        <a:latin typeface="Calibri"/>
                        <a:ea typeface="Calibri"/>
                        <a:cs typeface="Arial"/>
                      </a:endParaRPr>
                    </a:p>
                  </a:txBody>
                  <a:tcPr marL="50438" marR="50438" marT="0" marB="0"/>
                </a:tc>
                <a:tc hMerge="1">
                  <a:txBody>
                    <a:bodyPr/>
                    <a:lstStyle/>
                    <a:p>
                      <a:endParaRPr lang="en-US"/>
                    </a:p>
                  </a:txBody>
                  <a:tcPr/>
                </a:tc>
                <a:tc>
                  <a:txBody>
                    <a:bodyPr/>
                    <a:lstStyle/>
                    <a:p>
                      <a:pPr marL="0" marR="0" algn="r" rtl="1">
                        <a:lnSpc>
                          <a:spcPct val="115000"/>
                        </a:lnSpc>
                        <a:spcBef>
                          <a:spcPts val="0"/>
                        </a:spcBef>
                        <a:spcAft>
                          <a:spcPts val="0"/>
                        </a:spcAft>
                      </a:pPr>
                      <a:r>
                        <a:rPr lang="ar-SA" sz="1200"/>
                        <a:t>لارنگوسكوپ با تيغه هاي 00و  0 و 1 همراه با لامپ و باطري اضافي</a:t>
                      </a:r>
                      <a:endParaRPr lang="en-US" sz="1100">
                        <a:latin typeface="Calibri"/>
                        <a:ea typeface="Calibri"/>
                        <a:cs typeface="Arial"/>
                      </a:endParaRPr>
                    </a:p>
                  </a:txBody>
                  <a:tcPr marL="50438" marR="50438" marT="0" marB="0"/>
                </a:tc>
                <a:tc>
                  <a:txBody>
                    <a:bodyPr/>
                    <a:lstStyle/>
                    <a:p>
                      <a:pPr marL="0" marR="0" algn="r" rtl="1">
                        <a:lnSpc>
                          <a:spcPct val="115000"/>
                        </a:lnSpc>
                        <a:spcBef>
                          <a:spcPts val="0"/>
                        </a:spcBef>
                        <a:spcAft>
                          <a:spcPts val="0"/>
                        </a:spcAft>
                      </a:pPr>
                      <a:r>
                        <a:rPr lang="ar-SA" sz="1200"/>
                        <a:t>1 عدد در هر ترالي </a:t>
                      </a:r>
                      <a:endParaRPr lang="en-US" sz="1100">
                        <a:latin typeface="Calibri"/>
                        <a:ea typeface="Calibri"/>
                        <a:cs typeface="Arial"/>
                      </a:endParaRPr>
                    </a:p>
                  </a:txBody>
                  <a:tcPr marL="50438" marR="50438" marT="0" marB="0"/>
                </a:tc>
              </a:tr>
              <a:tr h="261262">
                <a:tc gridSpan="2">
                  <a:txBody>
                    <a:bodyPr/>
                    <a:lstStyle/>
                    <a:p>
                      <a:pPr marL="0" marR="0" algn="just" rtl="1">
                        <a:lnSpc>
                          <a:spcPct val="115000"/>
                        </a:lnSpc>
                        <a:spcBef>
                          <a:spcPts val="0"/>
                        </a:spcBef>
                        <a:spcAft>
                          <a:spcPts val="0"/>
                        </a:spcAft>
                      </a:pPr>
                      <a:r>
                        <a:rPr lang="ar-SA" sz="1200"/>
                        <a:t>2</a:t>
                      </a:r>
                      <a:endParaRPr lang="en-US" sz="1100">
                        <a:latin typeface="Calibri"/>
                        <a:ea typeface="Calibri"/>
                        <a:cs typeface="Arial"/>
                      </a:endParaRPr>
                    </a:p>
                  </a:txBody>
                  <a:tcPr marL="50438" marR="50438" marT="0" marB="0"/>
                </a:tc>
                <a:tc hMerge="1">
                  <a:txBody>
                    <a:bodyPr/>
                    <a:lstStyle/>
                    <a:p>
                      <a:endParaRPr lang="en-US"/>
                    </a:p>
                  </a:txBody>
                  <a:tcPr/>
                </a:tc>
                <a:tc>
                  <a:txBody>
                    <a:bodyPr/>
                    <a:lstStyle/>
                    <a:p>
                      <a:pPr marL="0" marR="0" algn="r" rtl="1">
                        <a:lnSpc>
                          <a:spcPct val="115000"/>
                        </a:lnSpc>
                        <a:spcBef>
                          <a:spcPts val="0"/>
                        </a:spcBef>
                        <a:spcAft>
                          <a:spcPts val="0"/>
                        </a:spcAft>
                      </a:pPr>
                      <a:r>
                        <a:rPr lang="ar-SA" sz="1200"/>
                        <a:t>لوله هاي تراشه با قطر داخلي 2.5، 3، 3.5 و 4 ميلي متر</a:t>
                      </a:r>
                      <a:endParaRPr lang="en-US" sz="1100">
                        <a:latin typeface="Calibri"/>
                        <a:ea typeface="Calibri"/>
                        <a:cs typeface="Arial"/>
                      </a:endParaRPr>
                    </a:p>
                  </a:txBody>
                  <a:tcPr marL="50438" marR="50438" marT="0" marB="0"/>
                </a:tc>
                <a:tc>
                  <a:txBody>
                    <a:bodyPr/>
                    <a:lstStyle/>
                    <a:p>
                      <a:pPr marL="0" marR="0" algn="r" rtl="1">
                        <a:lnSpc>
                          <a:spcPct val="115000"/>
                        </a:lnSpc>
                        <a:spcBef>
                          <a:spcPts val="0"/>
                        </a:spcBef>
                        <a:spcAft>
                          <a:spcPts val="0"/>
                        </a:spcAft>
                      </a:pPr>
                      <a:r>
                        <a:rPr lang="ar-SA" sz="1200"/>
                        <a:t>از هر کدام 10 عدد در هر ترالی</a:t>
                      </a:r>
                      <a:endParaRPr lang="en-US" sz="1100">
                        <a:latin typeface="Calibri"/>
                        <a:ea typeface="Calibri"/>
                        <a:cs typeface="Arial"/>
                      </a:endParaRPr>
                    </a:p>
                  </a:txBody>
                  <a:tcPr marL="50438" marR="50438" marT="0" marB="0"/>
                </a:tc>
              </a:tr>
              <a:tr h="261262">
                <a:tc gridSpan="2">
                  <a:txBody>
                    <a:bodyPr/>
                    <a:lstStyle/>
                    <a:p>
                      <a:pPr marL="0" marR="0" algn="just" rtl="1">
                        <a:lnSpc>
                          <a:spcPct val="115000"/>
                        </a:lnSpc>
                        <a:spcBef>
                          <a:spcPts val="0"/>
                        </a:spcBef>
                        <a:spcAft>
                          <a:spcPts val="0"/>
                        </a:spcAft>
                      </a:pPr>
                      <a:r>
                        <a:rPr lang="ar-SA" sz="1200"/>
                        <a:t>3</a:t>
                      </a:r>
                      <a:endParaRPr lang="en-US" sz="1100">
                        <a:latin typeface="Calibri"/>
                        <a:ea typeface="Calibri"/>
                        <a:cs typeface="Arial"/>
                      </a:endParaRPr>
                    </a:p>
                  </a:txBody>
                  <a:tcPr marL="50438" marR="50438" marT="0" marB="0"/>
                </a:tc>
                <a:tc hMerge="1">
                  <a:txBody>
                    <a:bodyPr/>
                    <a:lstStyle/>
                    <a:p>
                      <a:endParaRPr lang="en-US"/>
                    </a:p>
                  </a:txBody>
                  <a:tcPr/>
                </a:tc>
                <a:tc>
                  <a:txBody>
                    <a:bodyPr/>
                    <a:lstStyle/>
                    <a:p>
                      <a:pPr marL="0" marR="0" algn="r" rtl="1">
                        <a:lnSpc>
                          <a:spcPct val="115000"/>
                        </a:lnSpc>
                        <a:spcBef>
                          <a:spcPts val="0"/>
                        </a:spcBef>
                        <a:spcAft>
                          <a:spcPts val="0"/>
                        </a:spcAft>
                      </a:pPr>
                      <a:r>
                        <a:rPr lang="ar-SA" sz="1200"/>
                        <a:t>استيلت (اختياري)</a:t>
                      </a:r>
                      <a:endParaRPr lang="en-US" sz="1100">
                        <a:latin typeface="Calibri"/>
                        <a:ea typeface="Calibri"/>
                        <a:cs typeface="Arial"/>
                      </a:endParaRPr>
                    </a:p>
                  </a:txBody>
                  <a:tcPr marL="50438" marR="50438" marT="0" marB="0"/>
                </a:tc>
                <a:tc>
                  <a:txBody>
                    <a:bodyPr/>
                    <a:lstStyle/>
                    <a:p>
                      <a:pPr marL="0" marR="0" algn="r" rtl="0">
                        <a:lnSpc>
                          <a:spcPct val="115000"/>
                        </a:lnSpc>
                        <a:spcBef>
                          <a:spcPts val="0"/>
                        </a:spcBef>
                        <a:spcAft>
                          <a:spcPts val="0"/>
                        </a:spcAft>
                      </a:pPr>
                      <a:r>
                        <a:rPr lang="en-US" sz="1200"/>
                        <a:t>1 </a:t>
                      </a:r>
                      <a:r>
                        <a:rPr lang="ar-SA" sz="1200"/>
                        <a:t>عدد در هر ترالي </a:t>
                      </a:r>
                      <a:endParaRPr lang="en-US" sz="1100">
                        <a:latin typeface="Calibri"/>
                        <a:ea typeface="Calibri"/>
                        <a:cs typeface="Arial"/>
                      </a:endParaRPr>
                    </a:p>
                  </a:txBody>
                  <a:tcPr marL="50438" marR="50438" marT="0" marB="0"/>
                </a:tc>
              </a:tr>
              <a:tr h="261262">
                <a:tc gridSpan="2">
                  <a:txBody>
                    <a:bodyPr/>
                    <a:lstStyle/>
                    <a:p>
                      <a:pPr marL="0" marR="0" algn="just" rtl="1">
                        <a:lnSpc>
                          <a:spcPct val="115000"/>
                        </a:lnSpc>
                        <a:spcBef>
                          <a:spcPts val="0"/>
                        </a:spcBef>
                        <a:spcAft>
                          <a:spcPts val="0"/>
                        </a:spcAft>
                      </a:pPr>
                      <a:r>
                        <a:rPr lang="ar-SA" sz="1200"/>
                        <a:t>4</a:t>
                      </a:r>
                      <a:endParaRPr lang="en-US" sz="1100">
                        <a:latin typeface="Calibri"/>
                        <a:ea typeface="Calibri"/>
                        <a:cs typeface="Arial"/>
                      </a:endParaRPr>
                    </a:p>
                  </a:txBody>
                  <a:tcPr marL="50438" marR="50438" marT="0" marB="0"/>
                </a:tc>
                <a:tc hMerge="1">
                  <a:txBody>
                    <a:bodyPr/>
                    <a:lstStyle/>
                    <a:p>
                      <a:endParaRPr lang="en-US"/>
                    </a:p>
                  </a:txBody>
                  <a:tcPr/>
                </a:tc>
                <a:tc>
                  <a:txBody>
                    <a:bodyPr/>
                    <a:lstStyle/>
                    <a:p>
                      <a:pPr marL="0" marR="0" algn="r" rtl="1">
                        <a:lnSpc>
                          <a:spcPct val="115000"/>
                        </a:lnSpc>
                        <a:spcBef>
                          <a:spcPts val="0"/>
                        </a:spcBef>
                        <a:spcAft>
                          <a:spcPts val="0"/>
                        </a:spcAft>
                      </a:pPr>
                      <a:r>
                        <a:rPr lang="ar-SA" sz="1200"/>
                        <a:t>قيچي</a:t>
                      </a:r>
                      <a:endParaRPr lang="en-US" sz="1100">
                        <a:latin typeface="Calibri"/>
                        <a:ea typeface="Calibri"/>
                        <a:cs typeface="Arial"/>
                      </a:endParaRPr>
                    </a:p>
                  </a:txBody>
                  <a:tcPr marL="50438" marR="50438" marT="0" marB="0"/>
                </a:tc>
                <a:tc>
                  <a:txBody>
                    <a:bodyPr/>
                    <a:lstStyle/>
                    <a:p>
                      <a:pPr marL="0" marR="0" algn="r" rtl="0">
                        <a:lnSpc>
                          <a:spcPct val="115000"/>
                        </a:lnSpc>
                        <a:spcBef>
                          <a:spcPts val="0"/>
                        </a:spcBef>
                        <a:spcAft>
                          <a:spcPts val="0"/>
                        </a:spcAft>
                      </a:pPr>
                      <a:r>
                        <a:rPr lang="en-US" sz="1200"/>
                        <a:t>1 </a:t>
                      </a:r>
                      <a:r>
                        <a:rPr lang="ar-SA" sz="1200"/>
                        <a:t>عدد در هر ترالي </a:t>
                      </a:r>
                      <a:endParaRPr lang="en-US" sz="1100">
                        <a:latin typeface="Calibri"/>
                        <a:ea typeface="Calibri"/>
                        <a:cs typeface="Arial"/>
                      </a:endParaRPr>
                    </a:p>
                  </a:txBody>
                  <a:tcPr marL="50438" marR="50438" marT="0" marB="0"/>
                </a:tc>
              </a:tr>
              <a:tr h="326436">
                <a:tc gridSpan="2">
                  <a:txBody>
                    <a:bodyPr/>
                    <a:lstStyle/>
                    <a:p>
                      <a:pPr marL="0" marR="0" algn="just" rtl="1">
                        <a:lnSpc>
                          <a:spcPct val="115000"/>
                        </a:lnSpc>
                        <a:spcBef>
                          <a:spcPts val="0"/>
                        </a:spcBef>
                        <a:spcAft>
                          <a:spcPts val="0"/>
                        </a:spcAft>
                      </a:pPr>
                      <a:r>
                        <a:rPr lang="ar-SA" sz="1200"/>
                        <a:t>5</a:t>
                      </a:r>
                      <a:endParaRPr lang="en-US" sz="1100">
                        <a:latin typeface="Calibri"/>
                        <a:ea typeface="Calibri"/>
                        <a:cs typeface="Arial"/>
                      </a:endParaRPr>
                    </a:p>
                  </a:txBody>
                  <a:tcPr marL="50438" marR="50438" marT="0" marB="0"/>
                </a:tc>
                <a:tc hMerge="1">
                  <a:txBody>
                    <a:bodyPr/>
                    <a:lstStyle/>
                    <a:p>
                      <a:endParaRPr lang="en-US"/>
                    </a:p>
                  </a:txBody>
                  <a:tcPr/>
                </a:tc>
                <a:tc>
                  <a:txBody>
                    <a:bodyPr/>
                    <a:lstStyle/>
                    <a:p>
                      <a:pPr marL="0" marR="0" algn="r" rtl="1">
                        <a:lnSpc>
                          <a:spcPct val="115000"/>
                        </a:lnSpc>
                        <a:spcBef>
                          <a:spcPts val="0"/>
                        </a:spcBef>
                        <a:spcAft>
                          <a:spcPts val="0"/>
                        </a:spcAft>
                      </a:pPr>
                      <a:r>
                        <a:rPr lang="ar-SA" sz="1200"/>
                        <a:t>نوارچسب/ وسايل ثابت نگهداشتن لوله تراشه</a:t>
                      </a:r>
                      <a:endParaRPr lang="en-US" sz="1100">
                        <a:latin typeface="Calibri"/>
                        <a:ea typeface="Calibri"/>
                        <a:cs typeface="Arial"/>
                      </a:endParaRPr>
                    </a:p>
                  </a:txBody>
                  <a:tcPr marL="50438" marR="50438" marT="0" marB="0"/>
                </a:tc>
                <a:tc>
                  <a:txBody>
                    <a:bodyPr/>
                    <a:lstStyle/>
                    <a:p>
                      <a:pPr marL="0" marR="0" algn="r" rtl="1">
                        <a:lnSpc>
                          <a:spcPct val="115000"/>
                        </a:lnSpc>
                        <a:spcBef>
                          <a:spcPts val="0"/>
                        </a:spcBef>
                        <a:spcAft>
                          <a:spcPts val="0"/>
                        </a:spcAft>
                      </a:pPr>
                      <a:r>
                        <a:rPr lang="ar-SA" sz="1200"/>
                        <a:t>دو عدد در هر ترالي </a:t>
                      </a:r>
                      <a:endParaRPr lang="en-US" sz="1100">
                        <a:latin typeface="Calibri"/>
                        <a:ea typeface="Calibri"/>
                        <a:cs typeface="Arial"/>
                      </a:endParaRPr>
                    </a:p>
                  </a:txBody>
                  <a:tcPr marL="50438" marR="50438" marT="0" marB="0"/>
                </a:tc>
              </a:tr>
              <a:tr h="261262">
                <a:tc gridSpan="2">
                  <a:txBody>
                    <a:bodyPr/>
                    <a:lstStyle/>
                    <a:p>
                      <a:pPr marL="0" marR="0" algn="just" rtl="1">
                        <a:lnSpc>
                          <a:spcPct val="115000"/>
                        </a:lnSpc>
                        <a:spcBef>
                          <a:spcPts val="0"/>
                        </a:spcBef>
                        <a:spcAft>
                          <a:spcPts val="0"/>
                        </a:spcAft>
                      </a:pPr>
                      <a:r>
                        <a:rPr lang="ar-SA" sz="1200"/>
                        <a:t>6</a:t>
                      </a:r>
                      <a:endParaRPr lang="en-US" sz="1100">
                        <a:latin typeface="Calibri"/>
                        <a:ea typeface="Calibri"/>
                        <a:cs typeface="Arial"/>
                      </a:endParaRPr>
                    </a:p>
                  </a:txBody>
                  <a:tcPr marL="50438" marR="50438" marT="0" marB="0"/>
                </a:tc>
                <a:tc hMerge="1">
                  <a:txBody>
                    <a:bodyPr/>
                    <a:lstStyle/>
                    <a:p>
                      <a:endParaRPr lang="en-US"/>
                    </a:p>
                  </a:txBody>
                  <a:tcPr/>
                </a:tc>
                <a:tc>
                  <a:txBody>
                    <a:bodyPr/>
                    <a:lstStyle/>
                    <a:p>
                      <a:pPr marL="0" marR="0" algn="r" rtl="1">
                        <a:lnSpc>
                          <a:spcPct val="115000"/>
                        </a:lnSpc>
                        <a:spcBef>
                          <a:spcPts val="0"/>
                        </a:spcBef>
                        <a:spcAft>
                          <a:spcPts val="0"/>
                        </a:spcAft>
                      </a:pPr>
                      <a:r>
                        <a:rPr lang="ar-SA" sz="1200"/>
                        <a:t>پنبه </a:t>
                      </a:r>
                      <a:endParaRPr lang="en-US" sz="1100">
                        <a:latin typeface="Calibri"/>
                        <a:ea typeface="Calibri"/>
                        <a:cs typeface="Arial"/>
                      </a:endParaRPr>
                    </a:p>
                  </a:txBody>
                  <a:tcPr marL="50438" marR="50438" marT="0" marB="0"/>
                </a:tc>
                <a:tc>
                  <a:txBody>
                    <a:bodyPr/>
                    <a:lstStyle/>
                    <a:p>
                      <a:pPr marL="0" marR="0" algn="r" rtl="1">
                        <a:lnSpc>
                          <a:spcPct val="115000"/>
                        </a:lnSpc>
                        <a:spcBef>
                          <a:spcPts val="0"/>
                        </a:spcBef>
                        <a:spcAft>
                          <a:spcPts val="0"/>
                        </a:spcAft>
                      </a:pPr>
                      <a:r>
                        <a:rPr lang="ar-SA" sz="1200"/>
                        <a:t>1 ظرف در هر ترالي </a:t>
                      </a:r>
                      <a:endParaRPr lang="en-US" sz="1100">
                        <a:latin typeface="Calibri"/>
                        <a:ea typeface="Calibri"/>
                        <a:cs typeface="Arial"/>
                      </a:endParaRPr>
                    </a:p>
                  </a:txBody>
                  <a:tcPr marL="50438" marR="50438" marT="0" marB="0"/>
                </a:tc>
              </a:tr>
              <a:tr h="261262">
                <a:tc gridSpan="2">
                  <a:txBody>
                    <a:bodyPr/>
                    <a:lstStyle/>
                    <a:p>
                      <a:pPr marL="0" marR="0" algn="just" rtl="1">
                        <a:lnSpc>
                          <a:spcPct val="115000"/>
                        </a:lnSpc>
                        <a:spcBef>
                          <a:spcPts val="0"/>
                        </a:spcBef>
                        <a:spcAft>
                          <a:spcPts val="0"/>
                        </a:spcAft>
                      </a:pPr>
                      <a:r>
                        <a:rPr lang="ar-SA" sz="1200"/>
                        <a:t>7</a:t>
                      </a:r>
                      <a:endParaRPr lang="en-US" sz="1100">
                        <a:latin typeface="Calibri"/>
                        <a:ea typeface="Calibri"/>
                        <a:cs typeface="Arial"/>
                      </a:endParaRPr>
                    </a:p>
                  </a:txBody>
                  <a:tcPr marL="50438" marR="50438" marT="0" marB="0"/>
                </a:tc>
                <a:tc hMerge="1">
                  <a:txBody>
                    <a:bodyPr/>
                    <a:lstStyle/>
                    <a:p>
                      <a:endParaRPr lang="en-US"/>
                    </a:p>
                  </a:txBody>
                  <a:tcPr/>
                </a:tc>
                <a:tc>
                  <a:txBody>
                    <a:bodyPr/>
                    <a:lstStyle/>
                    <a:p>
                      <a:pPr marL="0" marR="0" algn="r" rtl="1">
                        <a:lnSpc>
                          <a:spcPct val="115000"/>
                        </a:lnSpc>
                        <a:spcBef>
                          <a:spcPts val="0"/>
                        </a:spcBef>
                        <a:spcAft>
                          <a:spcPts val="0"/>
                        </a:spcAft>
                      </a:pPr>
                      <a:r>
                        <a:rPr lang="ar-SA" sz="1200"/>
                        <a:t>الکل</a:t>
                      </a:r>
                      <a:endParaRPr lang="en-US" sz="1100">
                        <a:latin typeface="Calibri"/>
                        <a:ea typeface="Calibri"/>
                        <a:cs typeface="Arial"/>
                      </a:endParaRPr>
                    </a:p>
                  </a:txBody>
                  <a:tcPr marL="50438" marR="50438" marT="0" marB="0"/>
                </a:tc>
                <a:tc>
                  <a:txBody>
                    <a:bodyPr/>
                    <a:lstStyle/>
                    <a:p>
                      <a:pPr marL="0" marR="0" algn="r" rtl="1">
                        <a:lnSpc>
                          <a:spcPct val="115000"/>
                        </a:lnSpc>
                        <a:spcBef>
                          <a:spcPts val="0"/>
                        </a:spcBef>
                        <a:spcAft>
                          <a:spcPts val="0"/>
                        </a:spcAft>
                      </a:pPr>
                      <a:r>
                        <a:rPr lang="ar-SA" sz="1200"/>
                        <a:t>1 شيشه در هر ترالي </a:t>
                      </a:r>
                      <a:endParaRPr lang="en-US" sz="1100">
                        <a:latin typeface="Calibri"/>
                        <a:ea typeface="Calibri"/>
                        <a:cs typeface="Arial"/>
                      </a:endParaRPr>
                    </a:p>
                  </a:txBody>
                  <a:tcPr marL="50438" marR="50438" marT="0" marB="0"/>
                </a:tc>
              </a:tr>
              <a:tr h="261262">
                <a:tc gridSpan="2">
                  <a:txBody>
                    <a:bodyPr/>
                    <a:lstStyle/>
                    <a:p>
                      <a:pPr marL="0" marR="0" algn="just" rtl="1">
                        <a:lnSpc>
                          <a:spcPct val="115000"/>
                        </a:lnSpc>
                        <a:spcBef>
                          <a:spcPts val="0"/>
                        </a:spcBef>
                        <a:spcAft>
                          <a:spcPts val="0"/>
                        </a:spcAft>
                      </a:pPr>
                      <a:r>
                        <a:rPr lang="ar-SA" sz="1200"/>
                        <a:t>8</a:t>
                      </a:r>
                      <a:endParaRPr lang="en-US" sz="1100">
                        <a:latin typeface="Calibri"/>
                        <a:ea typeface="Calibri"/>
                        <a:cs typeface="Arial"/>
                      </a:endParaRPr>
                    </a:p>
                  </a:txBody>
                  <a:tcPr marL="50438" marR="50438" marT="0" marB="0"/>
                </a:tc>
                <a:tc hMerge="1">
                  <a:txBody>
                    <a:bodyPr/>
                    <a:lstStyle/>
                    <a:p>
                      <a:endParaRPr lang="en-US"/>
                    </a:p>
                  </a:txBody>
                  <a:tcPr/>
                </a:tc>
                <a:tc>
                  <a:txBody>
                    <a:bodyPr/>
                    <a:lstStyle/>
                    <a:p>
                      <a:pPr marL="0" marR="0" algn="r" rtl="1">
                        <a:lnSpc>
                          <a:spcPct val="115000"/>
                        </a:lnSpc>
                        <a:spcBef>
                          <a:spcPts val="0"/>
                        </a:spcBef>
                        <a:spcAft>
                          <a:spcPts val="0"/>
                        </a:spcAft>
                      </a:pPr>
                      <a:r>
                        <a:rPr lang="ar-SA" sz="1200"/>
                        <a:t>ماسك حنجره اي (اختياري)</a:t>
                      </a:r>
                      <a:endParaRPr lang="en-US" sz="1100">
                        <a:latin typeface="Calibri"/>
                        <a:ea typeface="Calibri"/>
                        <a:cs typeface="Arial"/>
                      </a:endParaRPr>
                    </a:p>
                  </a:txBody>
                  <a:tcPr marL="50438" marR="50438" marT="0" marB="0"/>
                </a:tc>
                <a:tc>
                  <a:txBody>
                    <a:bodyPr/>
                    <a:lstStyle/>
                    <a:p>
                      <a:pPr marL="0" marR="0" algn="r" rtl="1">
                        <a:lnSpc>
                          <a:spcPct val="115000"/>
                        </a:lnSpc>
                        <a:spcBef>
                          <a:spcPts val="0"/>
                        </a:spcBef>
                        <a:spcAft>
                          <a:spcPts val="0"/>
                        </a:spcAft>
                      </a:pPr>
                      <a:r>
                        <a:rPr lang="ar-SA" sz="1200"/>
                        <a:t>1 عدد در هر بخش زايمان</a:t>
                      </a:r>
                      <a:endParaRPr lang="en-US" sz="1100">
                        <a:latin typeface="Calibri"/>
                        <a:ea typeface="Calibri"/>
                        <a:cs typeface="Arial"/>
                      </a:endParaRPr>
                    </a:p>
                  </a:txBody>
                  <a:tcPr marL="50438" marR="50438" marT="0" marB="0"/>
                </a:tc>
              </a:tr>
              <a:tr h="261262">
                <a:tc gridSpan="2">
                  <a:txBody>
                    <a:bodyPr/>
                    <a:lstStyle/>
                    <a:p>
                      <a:pPr marL="0" marR="0" algn="just" rtl="1">
                        <a:lnSpc>
                          <a:spcPct val="115000"/>
                        </a:lnSpc>
                        <a:spcBef>
                          <a:spcPts val="0"/>
                        </a:spcBef>
                        <a:spcAft>
                          <a:spcPts val="0"/>
                        </a:spcAft>
                      </a:pPr>
                      <a:r>
                        <a:rPr lang="ar-SA" sz="1200"/>
                        <a:t>ه</a:t>
                      </a:r>
                      <a:endParaRPr lang="en-US" sz="1100">
                        <a:latin typeface="Calibri"/>
                        <a:ea typeface="Calibri"/>
                        <a:cs typeface="Arial"/>
                      </a:endParaRPr>
                    </a:p>
                  </a:txBody>
                  <a:tcPr marL="50438" marR="50438" marT="0" marB="0"/>
                </a:tc>
                <a:tc hMerge="1">
                  <a:txBody>
                    <a:bodyPr/>
                    <a:lstStyle/>
                    <a:p>
                      <a:endParaRPr lang="en-US"/>
                    </a:p>
                  </a:txBody>
                  <a:tcPr/>
                </a:tc>
                <a:tc gridSpan="2">
                  <a:txBody>
                    <a:bodyPr/>
                    <a:lstStyle/>
                    <a:p>
                      <a:pPr marL="0" marR="0" algn="r" rtl="1">
                        <a:lnSpc>
                          <a:spcPct val="115000"/>
                        </a:lnSpc>
                        <a:spcBef>
                          <a:spcPts val="0"/>
                        </a:spcBef>
                        <a:spcAft>
                          <a:spcPts val="0"/>
                        </a:spcAft>
                      </a:pPr>
                      <a:r>
                        <a:rPr lang="ar-SA" sz="1200"/>
                        <a:t>وسايل كاتتريزاسيون عروق نافي</a:t>
                      </a:r>
                      <a:endParaRPr lang="en-US" sz="1100">
                        <a:latin typeface="Calibri"/>
                        <a:ea typeface="Calibri"/>
                        <a:cs typeface="Arial"/>
                      </a:endParaRPr>
                    </a:p>
                  </a:txBody>
                  <a:tcPr marL="50438" marR="50438" marT="0" marB="0"/>
                </a:tc>
                <a:tc hMerge="1">
                  <a:txBody>
                    <a:bodyPr/>
                    <a:lstStyle/>
                    <a:p>
                      <a:endParaRPr lang="en-US"/>
                    </a:p>
                  </a:txBody>
                  <a:tcPr/>
                </a:tc>
              </a:tr>
              <a:tr h="261262">
                <a:tc gridSpan="2">
                  <a:txBody>
                    <a:bodyPr/>
                    <a:lstStyle/>
                    <a:p>
                      <a:pPr marL="0" marR="0" algn="just" rtl="1">
                        <a:lnSpc>
                          <a:spcPct val="115000"/>
                        </a:lnSpc>
                        <a:spcBef>
                          <a:spcPts val="0"/>
                        </a:spcBef>
                        <a:spcAft>
                          <a:spcPts val="0"/>
                        </a:spcAft>
                      </a:pPr>
                      <a:r>
                        <a:rPr lang="ar-SA" sz="1200"/>
                        <a:t>1</a:t>
                      </a:r>
                      <a:endParaRPr lang="en-US" sz="1100">
                        <a:latin typeface="Calibri"/>
                        <a:ea typeface="Calibri"/>
                        <a:cs typeface="Arial"/>
                      </a:endParaRPr>
                    </a:p>
                  </a:txBody>
                  <a:tcPr marL="50438" marR="50438" marT="0" marB="0"/>
                </a:tc>
                <a:tc hMerge="1">
                  <a:txBody>
                    <a:bodyPr/>
                    <a:lstStyle/>
                    <a:p>
                      <a:endParaRPr lang="en-US"/>
                    </a:p>
                  </a:txBody>
                  <a:tcPr/>
                </a:tc>
                <a:tc>
                  <a:txBody>
                    <a:bodyPr/>
                    <a:lstStyle/>
                    <a:p>
                      <a:pPr marL="0" marR="0" algn="r" rtl="1">
                        <a:lnSpc>
                          <a:spcPct val="115000"/>
                        </a:lnSpc>
                        <a:spcBef>
                          <a:spcPts val="0"/>
                        </a:spcBef>
                        <a:spcAft>
                          <a:spcPts val="0"/>
                        </a:spcAft>
                      </a:pPr>
                      <a:r>
                        <a:rPr lang="ar-SA" sz="1200"/>
                        <a:t>محلول ضد عفوني كننده</a:t>
                      </a:r>
                      <a:endParaRPr lang="en-US" sz="1100">
                        <a:latin typeface="Calibri"/>
                        <a:ea typeface="Calibri"/>
                        <a:cs typeface="Arial"/>
                      </a:endParaRPr>
                    </a:p>
                  </a:txBody>
                  <a:tcPr marL="50438" marR="50438" marT="0" marB="0"/>
                </a:tc>
                <a:tc>
                  <a:txBody>
                    <a:bodyPr/>
                    <a:lstStyle/>
                    <a:p>
                      <a:pPr marL="0" marR="0" algn="r" rtl="1">
                        <a:lnSpc>
                          <a:spcPct val="115000"/>
                        </a:lnSpc>
                        <a:spcBef>
                          <a:spcPts val="0"/>
                        </a:spcBef>
                        <a:spcAft>
                          <a:spcPts val="0"/>
                        </a:spcAft>
                      </a:pPr>
                      <a:r>
                        <a:rPr lang="ar-SA" sz="1200"/>
                        <a:t>1 عدد در هر ترالي </a:t>
                      </a:r>
                      <a:endParaRPr lang="en-US" sz="1100">
                        <a:latin typeface="Calibri"/>
                        <a:ea typeface="Calibri"/>
                        <a:cs typeface="Arial"/>
                      </a:endParaRPr>
                    </a:p>
                  </a:txBody>
                  <a:tcPr marL="50438" marR="50438" marT="0" marB="0"/>
                </a:tc>
              </a:tr>
              <a:tr h="261262">
                <a:tc gridSpan="2">
                  <a:txBody>
                    <a:bodyPr/>
                    <a:lstStyle/>
                    <a:p>
                      <a:pPr marL="0" marR="0" algn="just" rtl="1">
                        <a:lnSpc>
                          <a:spcPct val="115000"/>
                        </a:lnSpc>
                        <a:spcBef>
                          <a:spcPts val="0"/>
                        </a:spcBef>
                        <a:spcAft>
                          <a:spcPts val="0"/>
                        </a:spcAft>
                      </a:pPr>
                      <a:r>
                        <a:rPr lang="ar-SA" sz="1200"/>
                        <a:t>2</a:t>
                      </a:r>
                      <a:endParaRPr lang="en-US" sz="1100">
                        <a:latin typeface="Calibri"/>
                        <a:ea typeface="Calibri"/>
                        <a:cs typeface="Arial"/>
                      </a:endParaRPr>
                    </a:p>
                  </a:txBody>
                  <a:tcPr marL="50438" marR="50438" marT="0" marB="0"/>
                </a:tc>
                <a:tc hMerge="1">
                  <a:txBody>
                    <a:bodyPr/>
                    <a:lstStyle/>
                    <a:p>
                      <a:endParaRPr lang="en-US"/>
                    </a:p>
                  </a:txBody>
                  <a:tcPr/>
                </a:tc>
                <a:tc>
                  <a:txBody>
                    <a:bodyPr/>
                    <a:lstStyle/>
                    <a:p>
                      <a:pPr marL="0" marR="0" algn="r" rtl="1">
                        <a:lnSpc>
                          <a:spcPct val="115000"/>
                        </a:lnSpc>
                        <a:spcBef>
                          <a:spcPts val="0"/>
                        </a:spcBef>
                        <a:spcAft>
                          <a:spcPts val="0"/>
                        </a:spcAft>
                      </a:pPr>
                      <a:r>
                        <a:rPr lang="ar-SA" sz="1200"/>
                        <a:t>اسكالپل يا قيچي</a:t>
                      </a:r>
                      <a:endParaRPr lang="en-US" sz="1100">
                        <a:latin typeface="Calibri"/>
                        <a:ea typeface="Calibri"/>
                        <a:cs typeface="Arial"/>
                      </a:endParaRPr>
                    </a:p>
                  </a:txBody>
                  <a:tcPr marL="50438" marR="50438" marT="0" marB="0"/>
                </a:tc>
                <a:tc>
                  <a:txBody>
                    <a:bodyPr/>
                    <a:lstStyle/>
                    <a:p>
                      <a:pPr marL="0" marR="0" algn="r" rtl="0">
                        <a:lnSpc>
                          <a:spcPct val="115000"/>
                        </a:lnSpc>
                        <a:spcBef>
                          <a:spcPts val="0"/>
                        </a:spcBef>
                        <a:spcAft>
                          <a:spcPts val="0"/>
                        </a:spcAft>
                      </a:pPr>
                      <a:r>
                        <a:rPr lang="en-US" sz="1200"/>
                        <a:t>1 </a:t>
                      </a:r>
                      <a:r>
                        <a:rPr lang="ar-SA" sz="1200"/>
                        <a:t>عدد در هر ترالي </a:t>
                      </a:r>
                      <a:endParaRPr lang="en-US" sz="1100">
                        <a:latin typeface="Calibri"/>
                        <a:ea typeface="Calibri"/>
                        <a:cs typeface="Arial"/>
                      </a:endParaRPr>
                    </a:p>
                  </a:txBody>
                  <a:tcPr marL="50438" marR="50438" marT="0" marB="0"/>
                </a:tc>
              </a:tr>
              <a:tr h="261262">
                <a:tc gridSpan="2">
                  <a:txBody>
                    <a:bodyPr/>
                    <a:lstStyle/>
                    <a:p>
                      <a:pPr marL="0" marR="0" algn="just" rtl="1">
                        <a:lnSpc>
                          <a:spcPct val="115000"/>
                        </a:lnSpc>
                        <a:spcBef>
                          <a:spcPts val="0"/>
                        </a:spcBef>
                        <a:spcAft>
                          <a:spcPts val="0"/>
                        </a:spcAft>
                      </a:pPr>
                      <a:r>
                        <a:rPr lang="ar-SA" sz="1200"/>
                        <a:t>3</a:t>
                      </a:r>
                      <a:endParaRPr lang="en-US" sz="1100">
                        <a:latin typeface="Calibri"/>
                        <a:ea typeface="Calibri"/>
                        <a:cs typeface="Arial"/>
                      </a:endParaRPr>
                    </a:p>
                  </a:txBody>
                  <a:tcPr marL="50438" marR="50438" marT="0" marB="0"/>
                </a:tc>
                <a:tc hMerge="1">
                  <a:txBody>
                    <a:bodyPr/>
                    <a:lstStyle/>
                    <a:p>
                      <a:endParaRPr lang="en-US"/>
                    </a:p>
                  </a:txBody>
                  <a:tcPr/>
                </a:tc>
                <a:tc>
                  <a:txBody>
                    <a:bodyPr/>
                    <a:lstStyle/>
                    <a:p>
                      <a:pPr marL="0" marR="0" algn="r" rtl="1">
                        <a:lnSpc>
                          <a:spcPct val="115000"/>
                        </a:lnSpc>
                        <a:spcBef>
                          <a:spcPts val="0"/>
                        </a:spcBef>
                        <a:spcAft>
                          <a:spcPts val="0"/>
                        </a:spcAft>
                      </a:pPr>
                      <a:r>
                        <a:rPr lang="ar-SA" sz="1200"/>
                        <a:t>نوار نافي يا نخ بخيه 1 صفر، دوصفر و سه صفر</a:t>
                      </a:r>
                      <a:endParaRPr lang="en-US" sz="1100">
                        <a:latin typeface="Calibri"/>
                        <a:ea typeface="Calibri"/>
                        <a:cs typeface="Arial"/>
                      </a:endParaRPr>
                    </a:p>
                  </a:txBody>
                  <a:tcPr marL="50438" marR="50438" marT="0" marB="0"/>
                </a:tc>
                <a:tc>
                  <a:txBody>
                    <a:bodyPr/>
                    <a:lstStyle/>
                    <a:p>
                      <a:pPr marL="0" marR="0" algn="r" rtl="0">
                        <a:lnSpc>
                          <a:spcPct val="115000"/>
                        </a:lnSpc>
                        <a:spcBef>
                          <a:spcPts val="0"/>
                        </a:spcBef>
                        <a:spcAft>
                          <a:spcPts val="0"/>
                        </a:spcAft>
                      </a:pPr>
                      <a:r>
                        <a:rPr lang="en-US" sz="1200"/>
                        <a:t>1 </a:t>
                      </a:r>
                      <a:r>
                        <a:rPr lang="ar-SA" sz="1200"/>
                        <a:t>عدد در هر ترالي </a:t>
                      </a:r>
                      <a:endParaRPr lang="en-US" sz="1100">
                        <a:latin typeface="Calibri"/>
                        <a:ea typeface="Calibri"/>
                        <a:cs typeface="Arial"/>
                      </a:endParaRPr>
                    </a:p>
                  </a:txBody>
                  <a:tcPr marL="50438" marR="50438" marT="0" marB="0"/>
                </a:tc>
              </a:tr>
              <a:tr h="261262">
                <a:tc gridSpan="2">
                  <a:txBody>
                    <a:bodyPr/>
                    <a:lstStyle/>
                    <a:p>
                      <a:pPr marL="0" marR="0" algn="just" rtl="1">
                        <a:lnSpc>
                          <a:spcPct val="115000"/>
                        </a:lnSpc>
                        <a:spcBef>
                          <a:spcPts val="0"/>
                        </a:spcBef>
                        <a:spcAft>
                          <a:spcPts val="0"/>
                        </a:spcAft>
                      </a:pPr>
                      <a:r>
                        <a:rPr lang="ar-SA" sz="1200"/>
                        <a:t>4</a:t>
                      </a:r>
                      <a:endParaRPr lang="en-US" sz="1100">
                        <a:latin typeface="Calibri"/>
                        <a:ea typeface="Calibri"/>
                        <a:cs typeface="Arial"/>
                      </a:endParaRPr>
                    </a:p>
                  </a:txBody>
                  <a:tcPr marL="50438" marR="50438" marT="0" marB="0"/>
                </a:tc>
                <a:tc hMerge="1">
                  <a:txBody>
                    <a:bodyPr/>
                    <a:lstStyle/>
                    <a:p>
                      <a:endParaRPr lang="en-US"/>
                    </a:p>
                  </a:txBody>
                  <a:tcPr/>
                </a:tc>
                <a:tc>
                  <a:txBody>
                    <a:bodyPr/>
                    <a:lstStyle/>
                    <a:p>
                      <a:pPr marL="0" marR="0" algn="r" rtl="1">
                        <a:lnSpc>
                          <a:spcPct val="115000"/>
                        </a:lnSpc>
                        <a:spcBef>
                          <a:spcPts val="0"/>
                        </a:spcBef>
                        <a:spcAft>
                          <a:spcPts val="0"/>
                        </a:spcAft>
                      </a:pPr>
                      <a:r>
                        <a:rPr lang="ar-SA" sz="1200"/>
                        <a:t>كاتتر نافي شماره هاي 5/3 و 5</a:t>
                      </a:r>
                      <a:endParaRPr lang="en-US" sz="1100">
                        <a:latin typeface="Calibri"/>
                        <a:ea typeface="Calibri"/>
                        <a:cs typeface="Arial"/>
                      </a:endParaRPr>
                    </a:p>
                  </a:txBody>
                  <a:tcPr marL="50438" marR="50438" marT="0" marB="0"/>
                </a:tc>
                <a:tc>
                  <a:txBody>
                    <a:bodyPr/>
                    <a:lstStyle/>
                    <a:p>
                      <a:pPr marL="0" marR="0" algn="r" rtl="1">
                        <a:lnSpc>
                          <a:spcPct val="115000"/>
                        </a:lnSpc>
                        <a:spcBef>
                          <a:spcPts val="0"/>
                        </a:spcBef>
                        <a:spcAft>
                          <a:spcPts val="0"/>
                        </a:spcAft>
                      </a:pPr>
                      <a:r>
                        <a:rPr lang="ar-SA" sz="1200"/>
                        <a:t>5 عدد در هر ترالی</a:t>
                      </a:r>
                      <a:endParaRPr lang="en-US" sz="1100">
                        <a:latin typeface="Calibri"/>
                        <a:ea typeface="Calibri"/>
                        <a:cs typeface="Arial"/>
                      </a:endParaRPr>
                    </a:p>
                  </a:txBody>
                  <a:tcPr marL="50438" marR="50438" marT="0" marB="0"/>
                </a:tc>
              </a:tr>
              <a:tr h="261262">
                <a:tc gridSpan="2">
                  <a:txBody>
                    <a:bodyPr/>
                    <a:lstStyle/>
                    <a:p>
                      <a:pPr marL="0" marR="0" algn="just" rtl="1">
                        <a:lnSpc>
                          <a:spcPct val="115000"/>
                        </a:lnSpc>
                        <a:spcBef>
                          <a:spcPts val="0"/>
                        </a:spcBef>
                        <a:spcAft>
                          <a:spcPts val="0"/>
                        </a:spcAft>
                      </a:pPr>
                      <a:r>
                        <a:rPr lang="ar-SA" sz="1200"/>
                        <a:t>5</a:t>
                      </a:r>
                      <a:endParaRPr lang="en-US" sz="1100">
                        <a:latin typeface="Calibri"/>
                        <a:ea typeface="Calibri"/>
                        <a:cs typeface="Arial"/>
                      </a:endParaRPr>
                    </a:p>
                  </a:txBody>
                  <a:tcPr marL="50438" marR="50438" marT="0" marB="0"/>
                </a:tc>
                <a:tc hMerge="1">
                  <a:txBody>
                    <a:bodyPr/>
                    <a:lstStyle/>
                    <a:p>
                      <a:endParaRPr lang="en-US"/>
                    </a:p>
                  </a:txBody>
                  <a:tcPr/>
                </a:tc>
                <a:tc>
                  <a:txBody>
                    <a:bodyPr/>
                    <a:lstStyle/>
                    <a:p>
                      <a:pPr marL="0" marR="0" algn="r" rtl="1">
                        <a:lnSpc>
                          <a:spcPct val="115000"/>
                        </a:lnSpc>
                        <a:spcBef>
                          <a:spcPts val="0"/>
                        </a:spcBef>
                        <a:spcAft>
                          <a:spcPts val="0"/>
                        </a:spcAft>
                      </a:pPr>
                      <a:r>
                        <a:rPr lang="ar-SA" sz="1200"/>
                        <a:t>سه راهي مخصوص</a:t>
                      </a:r>
                      <a:endParaRPr lang="en-US" sz="1100">
                        <a:latin typeface="Calibri"/>
                        <a:ea typeface="Calibri"/>
                        <a:cs typeface="Arial"/>
                      </a:endParaRPr>
                    </a:p>
                  </a:txBody>
                  <a:tcPr marL="50438" marR="50438" marT="0" marB="0"/>
                </a:tc>
                <a:tc>
                  <a:txBody>
                    <a:bodyPr/>
                    <a:lstStyle/>
                    <a:p>
                      <a:pPr marL="0" marR="0" algn="r" rtl="1">
                        <a:lnSpc>
                          <a:spcPct val="115000"/>
                        </a:lnSpc>
                        <a:spcBef>
                          <a:spcPts val="0"/>
                        </a:spcBef>
                        <a:spcAft>
                          <a:spcPts val="0"/>
                        </a:spcAft>
                      </a:pPr>
                      <a:r>
                        <a:rPr lang="ar-SA" sz="1200" dirty="0"/>
                        <a:t>5 عدد در هر ترالی</a:t>
                      </a:r>
                      <a:endParaRPr lang="en-US" sz="1100" dirty="0">
                        <a:latin typeface="Calibri"/>
                        <a:ea typeface="Calibri"/>
                        <a:cs typeface="Arial"/>
                      </a:endParaRPr>
                    </a:p>
                  </a:txBody>
                  <a:tcPr marL="50438" marR="50438" marT="0" marB="0"/>
                </a:tc>
              </a:tr>
            </a:tbl>
          </a:graphicData>
        </a:graphic>
      </p:graphicFrame>
      <p:graphicFrame>
        <p:nvGraphicFramePr>
          <p:cNvPr id="10" name="Table 9"/>
          <p:cNvGraphicFramePr>
            <a:graphicFrameLocks noGrp="1"/>
          </p:cNvGraphicFramePr>
          <p:nvPr/>
        </p:nvGraphicFramePr>
        <p:xfrm>
          <a:off x="1066800" y="1447800"/>
          <a:ext cx="6553200" cy="3947160"/>
        </p:xfrm>
        <a:graphic>
          <a:graphicData uri="http://schemas.openxmlformats.org/drawingml/2006/table">
            <a:tbl>
              <a:tblPr rtl="1">
                <a:tableStyleId>{775DCB02-9BB8-47FD-8907-85C794F793BA}</a:tableStyleId>
              </a:tblPr>
              <a:tblGrid>
                <a:gridCol w="355126"/>
                <a:gridCol w="2904159"/>
                <a:gridCol w="3293915"/>
              </a:tblGrid>
              <a:tr h="381000">
                <a:tc gridSpan="3">
                  <a:txBody>
                    <a:bodyPr/>
                    <a:lstStyle/>
                    <a:p>
                      <a:pPr marL="457200" marR="0" algn="ctr" rtl="1">
                        <a:lnSpc>
                          <a:spcPct val="115000"/>
                        </a:lnSpc>
                        <a:spcBef>
                          <a:spcPts val="0"/>
                        </a:spcBef>
                        <a:spcAft>
                          <a:spcPts val="0"/>
                        </a:spcAft>
                      </a:pPr>
                      <a:r>
                        <a:rPr lang="ar-SA" sz="1600" dirty="0"/>
                        <a:t>جدول </a:t>
                      </a:r>
                      <a:r>
                        <a:rPr lang="fa-IR" sz="1600" dirty="0"/>
                        <a:t>1-3</a:t>
                      </a:r>
                      <a:r>
                        <a:rPr lang="ar-SA" sz="1600" dirty="0"/>
                        <a:t>. وسايل، تجهيزات و داروهاي مورد نياز براي عمليات احيا</a:t>
                      </a:r>
                      <a:r>
                        <a:rPr lang="fa-IR" sz="1600" dirty="0"/>
                        <a:t> (ادامه)</a:t>
                      </a:r>
                      <a:endParaRPr lang="en-US" sz="1400" dirty="0">
                        <a:latin typeface="Calibri"/>
                        <a:ea typeface="Calibri"/>
                        <a:cs typeface="Arial"/>
                      </a:endParaRPr>
                    </a:p>
                  </a:txBody>
                  <a:tcPr marL="68218" marR="68218" marT="0" marB="0"/>
                </a:tc>
                <a:tc hMerge="1">
                  <a:txBody>
                    <a:bodyPr/>
                    <a:lstStyle/>
                    <a:p>
                      <a:endParaRPr lang="en-US"/>
                    </a:p>
                  </a:txBody>
                  <a:tcPr/>
                </a:tc>
                <a:tc hMerge="1">
                  <a:txBody>
                    <a:bodyPr/>
                    <a:lstStyle/>
                    <a:p>
                      <a:endParaRPr lang="en-US"/>
                    </a:p>
                  </a:txBody>
                  <a:tcPr/>
                </a:tc>
              </a:tr>
              <a:tr h="381000">
                <a:tc>
                  <a:txBody>
                    <a:bodyPr/>
                    <a:lstStyle/>
                    <a:p>
                      <a:pPr marL="0" marR="0" algn="just" rtl="1">
                        <a:lnSpc>
                          <a:spcPct val="115000"/>
                        </a:lnSpc>
                        <a:spcBef>
                          <a:spcPts val="0"/>
                        </a:spcBef>
                        <a:spcAft>
                          <a:spcPts val="0"/>
                        </a:spcAft>
                      </a:pPr>
                      <a:r>
                        <a:rPr lang="ar-SA" sz="1600"/>
                        <a:t>و</a:t>
                      </a:r>
                      <a:endParaRPr lang="en-US" sz="1400">
                        <a:latin typeface="Calibri"/>
                        <a:ea typeface="Calibri"/>
                        <a:cs typeface="Arial"/>
                      </a:endParaRPr>
                    </a:p>
                  </a:txBody>
                  <a:tcPr marL="68218" marR="68218" marT="0" marB="0"/>
                </a:tc>
                <a:tc gridSpan="2">
                  <a:txBody>
                    <a:bodyPr/>
                    <a:lstStyle/>
                    <a:p>
                      <a:pPr marL="0" marR="0" algn="r" rtl="1">
                        <a:lnSpc>
                          <a:spcPct val="115000"/>
                        </a:lnSpc>
                        <a:spcBef>
                          <a:spcPts val="0"/>
                        </a:spcBef>
                        <a:spcAft>
                          <a:spcPts val="0"/>
                        </a:spcAft>
                      </a:pPr>
                      <a:r>
                        <a:rPr lang="fa-IR" sz="1600" dirty="0"/>
                        <a:t>داروها</a:t>
                      </a:r>
                      <a:endParaRPr lang="en-US" sz="1400" dirty="0">
                        <a:latin typeface="Calibri"/>
                        <a:ea typeface="Calibri"/>
                        <a:cs typeface="Arial"/>
                      </a:endParaRPr>
                    </a:p>
                  </a:txBody>
                  <a:tcPr marL="68218" marR="68218" marT="0" marB="0"/>
                </a:tc>
                <a:tc hMerge="1">
                  <a:txBody>
                    <a:bodyPr/>
                    <a:lstStyle/>
                    <a:p>
                      <a:endParaRPr lang="en-US"/>
                    </a:p>
                  </a:txBody>
                  <a:tcPr/>
                </a:tc>
              </a:tr>
              <a:tr h="381000">
                <a:tc>
                  <a:txBody>
                    <a:bodyPr/>
                    <a:lstStyle/>
                    <a:p>
                      <a:pPr marL="0" marR="0" algn="just" rtl="1">
                        <a:lnSpc>
                          <a:spcPct val="115000"/>
                        </a:lnSpc>
                        <a:spcBef>
                          <a:spcPts val="0"/>
                        </a:spcBef>
                        <a:spcAft>
                          <a:spcPts val="0"/>
                        </a:spcAft>
                      </a:pPr>
                      <a:r>
                        <a:rPr lang="ar-SA" sz="1600"/>
                        <a:t>1</a:t>
                      </a:r>
                      <a:endParaRPr lang="en-US" sz="1400">
                        <a:latin typeface="Calibri"/>
                        <a:ea typeface="Calibri"/>
                        <a:cs typeface="Arial"/>
                      </a:endParaRPr>
                    </a:p>
                  </a:txBody>
                  <a:tcPr marL="68218" marR="68218" marT="0" marB="0"/>
                </a:tc>
                <a:tc>
                  <a:txBody>
                    <a:bodyPr/>
                    <a:lstStyle/>
                    <a:p>
                      <a:pPr marL="0" marR="0" algn="r" rtl="1">
                        <a:lnSpc>
                          <a:spcPct val="115000"/>
                        </a:lnSpc>
                        <a:spcBef>
                          <a:spcPts val="0"/>
                        </a:spcBef>
                        <a:spcAft>
                          <a:spcPts val="0"/>
                        </a:spcAft>
                      </a:pPr>
                      <a:r>
                        <a:rPr lang="ar-SA" sz="1600"/>
                        <a:t>اپي نفرين 1:10000 آمپول هاي 10 سي سي </a:t>
                      </a:r>
                      <a:endParaRPr lang="en-US" sz="1400">
                        <a:latin typeface="Calibri"/>
                        <a:ea typeface="Calibri"/>
                        <a:cs typeface="Arial"/>
                      </a:endParaRPr>
                    </a:p>
                  </a:txBody>
                  <a:tcPr marL="68218" marR="68218" marT="0" marB="0"/>
                </a:tc>
                <a:tc>
                  <a:txBody>
                    <a:bodyPr/>
                    <a:lstStyle/>
                    <a:p>
                      <a:pPr marL="0" marR="0" algn="r" rtl="1">
                        <a:lnSpc>
                          <a:spcPct val="115000"/>
                        </a:lnSpc>
                        <a:spcBef>
                          <a:spcPts val="0"/>
                        </a:spcBef>
                        <a:spcAft>
                          <a:spcPts val="0"/>
                        </a:spcAft>
                      </a:pPr>
                      <a:r>
                        <a:rPr lang="ar-SA" sz="1600"/>
                        <a:t>5 عدد در هر ترالي</a:t>
                      </a:r>
                      <a:endParaRPr lang="en-US" sz="1400">
                        <a:latin typeface="Calibri"/>
                        <a:ea typeface="Calibri"/>
                        <a:cs typeface="Arial"/>
                      </a:endParaRPr>
                    </a:p>
                  </a:txBody>
                  <a:tcPr marL="68218" marR="68218" marT="0" marB="0"/>
                </a:tc>
              </a:tr>
              <a:tr h="381000">
                <a:tc>
                  <a:txBody>
                    <a:bodyPr/>
                    <a:lstStyle/>
                    <a:p>
                      <a:pPr marL="0" marR="0" algn="just" rtl="1">
                        <a:lnSpc>
                          <a:spcPct val="115000"/>
                        </a:lnSpc>
                        <a:spcBef>
                          <a:spcPts val="0"/>
                        </a:spcBef>
                        <a:spcAft>
                          <a:spcPts val="0"/>
                        </a:spcAft>
                      </a:pPr>
                      <a:r>
                        <a:rPr lang="ar-SA" sz="1600"/>
                        <a:t>2</a:t>
                      </a:r>
                      <a:endParaRPr lang="en-US" sz="1400">
                        <a:latin typeface="Calibri"/>
                        <a:ea typeface="Calibri"/>
                        <a:cs typeface="Arial"/>
                      </a:endParaRPr>
                    </a:p>
                  </a:txBody>
                  <a:tcPr marL="68218" marR="68218" marT="0" marB="0"/>
                </a:tc>
                <a:tc>
                  <a:txBody>
                    <a:bodyPr/>
                    <a:lstStyle/>
                    <a:p>
                      <a:pPr marL="0" marR="0" algn="r" rtl="1">
                        <a:lnSpc>
                          <a:spcPct val="115000"/>
                        </a:lnSpc>
                        <a:spcBef>
                          <a:spcPts val="0"/>
                        </a:spcBef>
                        <a:spcAft>
                          <a:spcPts val="0"/>
                        </a:spcAft>
                      </a:pPr>
                      <a:r>
                        <a:rPr lang="ar-SA" sz="1600"/>
                        <a:t>سرم كريستالوييد ايزوتون (نرمال سالين/ رينگر لاكتات) </a:t>
                      </a:r>
                      <a:endParaRPr lang="en-US" sz="1400">
                        <a:latin typeface="Calibri"/>
                        <a:ea typeface="Calibri"/>
                        <a:cs typeface="Arial"/>
                      </a:endParaRPr>
                    </a:p>
                  </a:txBody>
                  <a:tcPr marL="68218" marR="68218" marT="0" marB="0"/>
                </a:tc>
                <a:tc>
                  <a:txBody>
                    <a:bodyPr/>
                    <a:lstStyle/>
                    <a:p>
                      <a:pPr marL="0" marR="0" algn="r" rtl="1">
                        <a:lnSpc>
                          <a:spcPct val="115000"/>
                        </a:lnSpc>
                        <a:spcBef>
                          <a:spcPts val="0"/>
                        </a:spcBef>
                        <a:spcAft>
                          <a:spcPts val="0"/>
                        </a:spcAft>
                      </a:pPr>
                      <a:r>
                        <a:rPr lang="ar-SA" sz="1600"/>
                        <a:t>2 عدد از هر كدام در هر ترالي 500 میلی لیتر</a:t>
                      </a:r>
                      <a:endParaRPr lang="en-US" sz="1400">
                        <a:latin typeface="Calibri"/>
                        <a:ea typeface="Calibri"/>
                        <a:cs typeface="Arial"/>
                      </a:endParaRPr>
                    </a:p>
                  </a:txBody>
                  <a:tcPr marL="68218" marR="68218" marT="0" marB="0"/>
                </a:tc>
              </a:tr>
              <a:tr h="381000">
                <a:tc>
                  <a:txBody>
                    <a:bodyPr/>
                    <a:lstStyle/>
                    <a:p>
                      <a:pPr marL="0" marR="0" algn="just" rtl="1">
                        <a:lnSpc>
                          <a:spcPct val="115000"/>
                        </a:lnSpc>
                        <a:spcBef>
                          <a:spcPts val="0"/>
                        </a:spcBef>
                        <a:spcAft>
                          <a:spcPts val="0"/>
                        </a:spcAft>
                      </a:pPr>
                      <a:r>
                        <a:rPr lang="ar-SA" sz="1600"/>
                        <a:t>3</a:t>
                      </a:r>
                      <a:endParaRPr lang="en-US" sz="1400">
                        <a:latin typeface="Calibri"/>
                        <a:ea typeface="Calibri"/>
                        <a:cs typeface="Arial"/>
                      </a:endParaRPr>
                    </a:p>
                  </a:txBody>
                  <a:tcPr marL="68218" marR="68218" marT="0" marB="0"/>
                </a:tc>
                <a:tc>
                  <a:txBody>
                    <a:bodyPr/>
                    <a:lstStyle/>
                    <a:p>
                      <a:pPr marL="0" marR="0" algn="r" rtl="1">
                        <a:lnSpc>
                          <a:spcPct val="115000"/>
                        </a:lnSpc>
                        <a:spcBef>
                          <a:spcPts val="0"/>
                        </a:spcBef>
                        <a:spcAft>
                          <a:spcPts val="0"/>
                        </a:spcAft>
                      </a:pPr>
                      <a:r>
                        <a:rPr lang="fa-IR" sz="1600"/>
                        <a:t>بيكربنات سديم 4/8 درصد/ ويال50 سي سي</a:t>
                      </a:r>
                      <a:endParaRPr lang="en-US" sz="1400">
                        <a:latin typeface="Calibri"/>
                        <a:ea typeface="Calibri"/>
                        <a:cs typeface="Arial"/>
                      </a:endParaRPr>
                    </a:p>
                  </a:txBody>
                  <a:tcPr marL="68218" marR="68218" marT="0" marB="0"/>
                </a:tc>
                <a:tc>
                  <a:txBody>
                    <a:bodyPr/>
                    <a:lstStyle/>
                    <a:p>
                      <a:pPr marL="0" marR="0" algn="r" rtl="1">
                        <a:lnSpc>
                          <a:spcPct val="115000"/>
                        </a:lnSpc>
                        <a:spcBef>
                          <a:spcPts val="0"/>
                        </a:spcBef>
                        <a:spcAft>
                          <a:spcPts val="0"/>
                        </a:spcAft>
                      </a:pPr>
                      <a:r>
                        <a:rPr lang="ar-SA" sz="1600"/>
                        <a:t>2 عدد از هر كدام در هر ترالي</a:t>
                      </a:r>
                      <a:endParaRPr lang="en-US" sz="1400">
                        <a:latin typeface="Calibri"/>
                        <a:ea typeface="Calibri"/>
                        <a:cs typeface="Arial"/>
                      </a:endParaRPr>
                    </a:p>
                  </a:txBody>
                  <a:tcPr marL="68218" marR="68218" marT="0" marB="0"/>
                </a:tc>
              </a:tr>
              <a:tr h="381000">
                <a:tc>
                  <a:txBody>
                    <a:bodyPr/>
                    <a:lstStyle/>
                    <a:p>
                      <a:pPr marL="0" marR="0" algn="just" rtl="1">
                        <a:lnSpc>
                          <a:spcPct val="115000"/>
                        </a:lnSpc>
                        <a:spcBef>
                          <a:spcPts val="0"/>
                        </a:spcBef>
                        <a:spcAft>
                          <a:spcPts val="0"/>
                        </a:spcAft>
                      </a:pPr>
                      <a:r>
                        <a:rPr lang="ar-SA" sz="1600"/>
                        <a:t>4</a:t>
                      </a:r>
                      <a:endParaRPr lang="en-US" sz="1400">
                        <a:latin typeface="Calibri"/>
                        <a:ea typeface="Calibri"/>
                        <a:cs typeface="Arial"/>
                      </a:endParaRPr>
                    </a:p>
                  </a:txBody>
                  <a:tcPr marL="68218" marR="68218" marT="0" marB="0"/>
                </a:tc>
                <a:tc>
                  <a:txBody>
                    <a:bodyPr/>
                    <a:lstStyle/>
                    <a:p>
                      <a:pPr marL="0" marR="0" algn="r" rtl="1">
                        <a:lnSpc>
                          <a:spcPct val="115000"/>
                        </a:lnSpc>
                        <a:spcBef>
                          <a:spcPts val="0"/>
                        </a:spcBef>
                        <a:spcAft>
                          <a:spcPts val="0"/>
                        </a:spcAft>
                      </a:pPr>
                      <a:r>
                        <a:rPr lang="fa-IR" sz="1600"/>
                        <a:t>نالوكسان هيدروكلريد 0.4 ميلي گرم در ميلي ليتر </a:t>
                      </a:r>
                      <a:endParaRPr lang="en-US" sz="1400">
                        <a:latin typeface="Calibri"/>
                        <a:ea typeface="Calibri"/>
                        <a:cs typeface="Arial"/>
                      </a:endParaRPr>
                    </a:p>
                  </a:txBody>
                  <a:tcPr marL="68218" marR="68218" marT="0" marB="0"/>
                </a:tc>
                <a:tc>
                  <a:txBody>
                    <a:bodyPr/>
                    <a:lstStyle/>
                    <a:p>
                      <a:pPr marL="0" marR="0" algn="r" rtl="1">
                        <a:lnSpc>
                          <a:spcPct val="115000"/>
                        </a:lnSpc>
                        <a:spcBef>
                          <a:spcPts val="0"/>
                        </a:spcBef>
                        <a:spcAft>
                          <a:spcPts val="0"/>
                        </a:spcAft>
                      </a:pPr>
                      <a:r>
                        <a:rPr lang="ar-SA" sz="1600"/>
                        <a:t>قابل دسترس در بخش</a:t>
                      </a:r>
                      <a:endParaRPr lang="en-US" sz="1400">
                        <a:latin typeface="Calibri"/>
                        <a:ea typeface="Calibri"/>
                        <a:cs typeface="Arial"/>
                      </a:endParaRPr>
                    </a:p>
                  </a:txBody>
                  <a:tcPr marL="68218" marR="68218" marT="0" marB="0"/>
                </a:tc>
              </a:tr>
              <a:tr h="381000">
                <a:tc>
                  <a:txBody>
                    <a:bodyPr/>
                    <a:lstStyle/>
                    <a:p>
                      <a:pPr marL="0" marR="0" algn="just" rtl="1">
                        <a:lnSpc>
                          <a:spcPct val="115000"/>
                        </a:lnSpc>
                        <a:spcBef>
                          <a:spcPts val="0"/>
                        </a:spcBef>
                        <a:spcAft>
                          <a:spcPts val="0"/>
                        </a:spcAft>
                      </a:pPr>
                      <a:r>
                        <a:rPr lang="ar-SA" sz="1600"/>
                        <a:t>5</a:t>
                      </a:r>
                      <a:endParaRPr lang="en-US" sz="1400">
                        <a:latin typeface="Calibri"/>
                        <a:ea typeface="Calibri"/>
                        <a:cs typeface="Arial"/>
                      </a:endParaRPr>
                    </a:p>
                  </a:txBody>
                  <a:tcPr marL="68218" marR="68218" marT="0" marB="0"/>
                </a:tc>
                <a:tc>
                  <a:txBody>
                    <a:bodyPr/>
                    <a:lstStyle/>
                    <a:p>
                      <a:pPr marL="0" marR="0" algn="r" rtl="1">
                        <a:lnSpc>
                          <a:spcPct val="115000"/>
                        </a:lnSpc>
                        <a:spcBef>
                          <a:spcPts val="0"/>
                        </a:spcBef>
                        <a:spcAft>
                          <a:spcPts val="0"/>
                        </a:spcAft>
                      </a:pPr>
                      <a:r>
                        <a:rPr lang="ar-SA" sz="1600"/>
                        <a:t>سرم قندي 10 درصد /500 میلی لیتر</a:t>
                      </a:r>
                      <a:endParaRPr lang="en-US" sz="1400">
                        <a:latin typeface="Calibri"/>
                        <a:ea typeface="Calibri"/>
                        <a:cs typeface="Arial"/>
                      </a:endParaRPr>
                    </a:p>
                  </a:txBody>
                  <a:tcPr marL="68218" marR="68218" marT="0" marB="0"/>
                </a:tc>
                <a:tc>
                  <a:txBody>
                    <a:bodyPr/>
                    <a:lstStyle/>
                    <a:p>
                      <a:pPr marL="0" marR="0" algn="r" rtl="1">
                        <a:lnSpc>
                          <a:spcPct val="115000"/>
                        </a:lnSpc>
                        <a:spcBef>
                          <a:spcPts val="0"/>
                        </a:spcBef>
                        <a:spcAft>
                          <a:spcPts val="0"/>
                        </a:spcAft>
                      </a:pPr>
                      <a:r>
                        <a:rPr lang="ar-SA" sz="1600"/>
                        <a:t>3 عدد در هر ترالي</a:t>
                      </a:r>
                      <a:endParaRPr lang="en-US" sz="1400">
                        <a:latin typeface="Calibri"/>
                        <a:ea typeface="Calibri"/>
                        <a:cs typeface="Arial"/>
                      </a:endParaRPr>
                    </a:p>
                  </a:txBody>
                  <a:tcPr marL="68218" marR="68218" marT="0" marB="0"/>
                </a:tc>
              </a:tr>
              <a:tr h="381000">
                <a:tc gridSpan="3">
                  <a:txBody>
                    <a:bodyPr/>
                    <a:lstStyle/>
                    <a:p>
                      <a:pPr marL="228600" marR="0" algn="r" rtl="1">
                        <a:lnSpc>
                          <a:spcPct val="115000"/>
                        </a:lnSpc>
                        <a:spcBef>
                          <a:spcPts val="0"/>
                        </a:spcBef>
                        <a:spcAft>
                          <a:spcPts val="0"/>
                        </a:spcAft>
                      </a:pPr>
                      <a:r>
                        <a:rPr lang="fa-IR" sz="1600" dirty="0"/>
                        <a:t> (*): بیمارستان های سطح 3 مطابق با برنامه سطح بندی خدمات پریناتال (دارای بخش مراقبت ويژه نوزادان)</a:t>
                      </a:r>
                      <a:endParaRPr lang="en-US" sz="1400" dirty="0">
                        <a:latin typeface="Calibri"/>
                        <a:ea typeface="Calibri"/>
                        <a:cs typeface="Arial"/>
                      </a:endParaRPr>
                    </a:p>
                  </a:txBody>
                  <a:tcPr marL="68218" marR="68218" marT="0" marB="0"/>
                </a:tc>
                <a:tc hMerge="1">
                  <a:txBody>
                    <a:bodyPr/>
                    <a:lstStyle/>
                    <a:p>
                      <a:endParaRPr lang="en-US"/>
                    </a:p>
                  </a:txBody>
                  <a:tcPr/>
                </a:tc>
                <a:tc hMerge="1">
                  <a:txBody>
                    <a:bodyPr/>
                    <a:lstStyle/>
                    <a:p>
                      <a:endParaRPr lang="en-US"/>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2"/>
                                        </p:tgtEl>
                                        <p:attrNameLst>
                                          <p:attrName>ppt_x</p:attrName>
                                        </p:attrNameLst>
                                      </p:cBhvr>
                                      <p:tavLst>
                                        <p:tav tm="0">
                                          <p:val>
                                            <p:strVal val="ppt_x"/>
                                          </p:val>
                                        </p:tav>
                                        <p:tav tm="100000">
                                          <p:val>
                                            <p:strVal val="ppt_x"/>
                                          </p:val>
                                        </p:tav>
                                      </p:tavLst>
                                    </p:anim>
                                    <p:anim calcmode="lin" valueType="num">
                                      <p:cBhvr additive="base">
                                        <p:cTn id="7" dur="500"/>
                                        <p:tgtEl>
                                          <p:spTgt spid="2"/>
                                        </p:tgtEl>
                                        <p:attrNameLst>
                                          <p:attrName>ppt_y</p:attrName>
                                        </p:attrNameLst>
                                      </p:cBhvr>
                                      <p:tavLst>
                                        <p:tav tm="0">
                                          <p:val>
                                            <p:strVal val="ppt_y"/>
                                          </p:val>
                                        </p:tav>
                                        <p:tav tm="100000">
                                          <p:val>
                                            <p:strVal val="1+ppt_h/2"/>
                                          </p:val>
                                        </p:tav>
                                      </p:tavLst>
                                    </p:anim>
                                    <p:set>
                                      <p:cBhvr>
                                        <p:cTn id="8" dur="1" fill="hold">
                                          <p:stCondLst>
                                            <p:cond delay="499"/>
                                          </p:stCondLst>
                                        </p:cTn>
                                        <p:tgtEl>
                                          <p:spTgt spid="2"/>
                                        </p:tgtEl>
                                        <p:attrNameLst>
                                          <p:attrName>style.visibility</p:attrName>
                                        </p:attrNameLst>
                                      </p:cBhvr>
                                      <p:to>
                                        <p:strVal val="hidden"/>
                                      </p:to>
                                    </p:set>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nodeType="clickEffect">
                                  <p:stCondLst>
                                    <p:cond delay="0"/>
                                  </p:stCondLst>
                                  <p:childTnLst>
                                    <p:anim calcmode="lin" valueType="num">
                                      <p:cBhvr additive="base">
                                        <p:cTn id="16" dur="500"/>
                                        <p:tgtEl>
                                          <p:spTgt spid="8"/>
                                        </p:tgtEl>
                                        <p:attrNameLst>
                                          <p:attrName>ppt_x</p:attrName>
                                        </p:attrNameLst>
                                      </p:cBhvr>
                                      <p:tavLst>
                                        <p:tav tm="0">
                                          <p:val>
                                            <p:strVal val="ppt_x"/>
                                          </p:val>
                                        </p:tav>
                                        <p:tav tm="100000">
                                          <p:val>
                                            <p:strVal val="ppt_x"/>
                                          </p:val>
                                        </p:tav>
                                      </p:tavLst>
                                    </p:anim>
                                    <p:anim calcmode="lin" valueType="num">
                                      <p:cBhvr additive="base">
                                        <p:cTn id="17" dur="500"/>
                                        <p:tgtEl>
                                          <p:spTgt spid="8"/>
                                        </p:tgtEl>
                                        <p:attrNameLst>
                                          <p:attrName>ppt_y</p:attrName>
                                        </p:attrNameLst>
                                      </p:cBhvr>
                                      <p:tavLst>
                                        <p:tav tm="0">
                                          <p:val>
                                            <p:strVal val="ppt_y"/>
                                          </p:val>
                                        </p:tav>
                                        <p:tav tm="100000">
                                          <p:val>
                                            <p:strVal val="1+ppt_h/2"/>
                                          </p:val>
                                        </p:tav>
                                      </p:tavLst>
                                    </p:anim>
                                    <p:set>
                                      <p:cBhvr>
                                        <p:cTn id="18" dur="1" fill="hold">
                                          <p:stCondLst>
                                            <p:cond delay="499"/>
                                          </p:stCondLst>
                                        </p:cTn>
                                        <p:tgtEl>
                                          <p:spTgt spid="8"/>
                                        </p:tgtEl>
                                        <p:attrNameLst>
                                          <p:attrName>style.visibility</p:attrName>
                                        </p:attrNameLst>
                                      </p:cBhvr>
                                      <p:to>
                                        <p:strVal val="hidden"/>
                                      </p:to>
                                    </p:set>
                                  </p:childTnLst>
                                </p:cTn>
                              </p:par>
                              <p:par>
                                <p:cTn id="19" presetID="2" presetClass="entr" presetSubtype="4"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xit" presetSubtype="4" fill="hold" nodeType="clickEffect">
                                  <p:stCondLst>
                                    <p:cond delay="0"/>
                                  </p:stCondLst>
                                  <p:childTnLst>
                                    <p:anim calcmode="lin" valueType="num">
                                      <p:cBhvr additive="base">
                                        <p:cTn id="26" dur="500"/>
                                        <p:tgtEl>
                                          <p:spTgt spid="9"/>
                                        </p:tgtEl>
                                        <p:attrNameLst>
                                          <p:attrName>ppt_x</p:attrName>
                                        </p:attrNameLst>
                                      </p:cBhvr>
                                      <p:tavLst>
                                        <p:tav tm="0">
                                          <p:val>
                                            <p:strVal val="ppt_x"/>
                                          </p:val>
                                        </p:tav>
                                        <p:tav tm="100000">
                                          <p:val>
                                            <p:strVal val="ppt_x"/>
                                          </p:val>
                                        </p:tav>
                                      </p:tavLst>
                                    </p:anim>
                                    <p:anim calcmode="lin" valueType="num">
                                      <p:cBhvr additive="base">
                                        <p:cTn id="27" dur="500"/>
                                        <p:tgtEl>
                                          <p:spTgt spid="9"/>
                                        </p:tgtEl>
                                        <p:attrNameLst>
                                          <p:attrName>ppt_y</p:attrName>
                                        </p:attrNameLst>
                                      </p:cBhvr>
                                      <p:tavLst>
                                        <p:tav tm="0">
                                          <p:val>
                                            <p:strVal val="ppt_y"/>
                                          </p:val>
                                        </p:tav>
                                        <p:tav tm="100000">
                                          <p:val>
                                            <p:strVal val="1+ppt_h/2"/>
                                          </p:val>
                                        </p:tav>
                                      </p:tavLst>
                                    </p:anim>
                                    <p:set>
                                      <p:cBhvr>
                                        <p:cTn id="28" dur="1" fill="hold">
                                          <p:stCondLst>
                                            <p:cond delay="499"/>
                                          </p:stCondLst>
                                        </p:cTn>
                                        <p:tgtEl>
                                          <p:spTgt spid="9"/>
                                        </p:tgtEl>
                                        <p:attrNameLst>
                                          <p:attrName>style.visibility</p:attrName>
                                        </p:attrNameLst>
                                      </p:cBhvr>
                                      <p:to>
                                        <p:strVal val="hidden"/>
                                      </p:to>
                                    </p:set>
                                  </p:childTnLst>
                                </p:cTn>
                              </p:par>
                              <p:par>
                                <p:cTn id="29" presetID="2" presetClass="entr" presetSubtype="4"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email">
            <a:lum bright="-40000" contrast="-40000"/>
          </a:blip>
          <a:srcRect/>
          <a:stretch>
            <a:fillRect/>
          </a:stretch>
        </p:blipFill>
        <p:spPr bwMode="auto">
          <a:xfrm>
            <a:off x="1" y="1"/>
            <a:ext cx="9159514" cy="6857999"/>
          </a:xfrm>
          <a:prstGeom prst="rect">
            <a:avLst/>
          </a:prstGeom>
          <a:noFill/>
          <a:ln w="9525">
            <a:noFill/>
            <a:miter lim="800000"/>
            <a:headEnd/>
            <a:tailEnd/>
          </a:ln>
        </p:spPr>
      </p:pic>
      <p:sp>
        <p:nvSpPr>
          <p:cNvPr id="2" name="Title 1"/>
          <p:cNvSpPr>
            <a:spLocks noGrp="1"/>
          </p:cNvSpPr>
          <p:nvPr>
            <p:ph type="title"/>
          </p:nvPr>
        </p:nvSpPr>
        <p:spPr>
          <a:xfrm>
            <a:off x="1066800" y="304800"/>
            <a:ext cx="7239000" cy="1143000"/>
          </a:xfrm>
        </p:spPr>
        <p:style>
          <a:lnRef idx="1">
            <a:schemeClr val="accent1"/>
          </a:lnRef>
          <a:fillRef idx="2">
            <a:schemeClr val="accent1"/>
          </a:fillRef>
          <a:effectRef idx="1">
            <a:schemeClr val="accent1"/>
          </a:effectRef>
          <a:fontRef idx="minor">
            <a:schemeClr val="dk1"/>
          </a:fontRef>
        </p:style>
        <p:txBody>
          <a:bodyPr>
            <a:normAutofit/>
          </a:bodyPr>
          <a:lstStyle/>
          <a:p>
            <a:pPr rtl="1"/>
            <a:r>
              <a:rPr lang="fa-IR" b="1" dirty="0" smtClean="0">
                <a:cs typeface="B Koodak" pitchFamily="2" charset="-78"/>
              </a:rPr>
              <a:t>فصل چهارم: آموزش  و پژوهش</a:t>
            </a:r>
            <a:endParaRPr lang="en-US" b="1" dirty="0">
              <a:cs typeface="B Koodak" pitchFamily="2" charset="-78"/>
            </a:endParaRPr>
          </a:p>
        </p:txBody>
      </p:sp>
      <p:sp>
        <p:nvSpPr>
          <p:cNvPr id="3" name="Content Placeholder 2"/>
          <p:cNvSpPr>
            <a:spLocks noGrp="1"/>
          </p:cNvSpPr>
          <p:nvPr>
            <p:ph idx="1"/>
          </p:nvPr>
        </p:nvSpPr>
        <p:spPr>
          <a:xfrm>
            <a:off x="457200" y="1600200"/>
            <a:ext cx="8229600" cy="4800600"/>
          </a:xfrm>
        </p:spPr>
        <p:style>
          <a:lnRef idx="1">
            <a:schemeClr val="accent3"/>
          </a:lnRef>
          <a:fillRef idx="2">
            <a:schemeClr val="accent3"/>
          </a:fillRef>
          <a:effectRef idx="1">
            <a:schemeClr val="accent3"/>
          </a:effectRef>
          <a:fontRef idx="minor">
            <a:schemeClr val="dk1"/>
          </a:fontRef>
        </p:style>
        <p:txBody>
          <a:bodyPr>
            <a:noAutofit/>
          </a:bodyPr>
          <a:lstStyle/>
          <a:p>
            <a:pPr algn="r" rtl="1"/>
            <a:r>
              <a:rPr lang="fa-IR" sz="4800" b="1" dirty="0" smtClean="0">
                <a:cs typeface="B Kamran" pitchFamily="2" charset="-78"/>
              </a:rPr>
              <a:t>برنامه آموزش کارآموز احیاء نوزاد (پایه و/یا پیشرفته) </a:t>
            </a:r>
            <a:endParaRPr lang="en-US" sz="4800" b="1" dirty="0" smtClean="0">
              <a:cs typeface="B Kamran" pitchFamily="2" charset="-78"/>
            </a:endParaRPr>
          </a:p>
          <a:p>
            <a:pPr algn="r" rtl="1"/>
            <a:r>
              <a:rPr lang="fa-IR" sz="4800" b="1" dirty="0" smtClean="0">
                <a:cs typeface="B Kamran" pitchFamily="2" charset="-78"/>
              </a:rPr>
              <a:t>آموزش مربی احیاء نوزاد</a:t>
            </a:r>
            <a:endParaRPr lang="en-US" sz="4800" b="1" dirty="0" smtClean="0">
              <a:cs typeface="B Kamran" pitchFamily="2" charset="-78"/>
            </a:endParaRPr>
          </a:p>
          <a:p>
            <a:pPr algn="r" rtl="1"/>
            <a:r>
              <a:rPr lang="fa-IR" sz="4800" b="1" dirty="0" smtClean="0">
                <a:cs typeface="B Kamran" pitchFamily="2" charset="-78"/>
              </a:rPr>
              <a:t>برنامه آموزشی مربي دانشگاهی</a:t>
            </a:r>
            <a:endParaRPr lang="en-US" sz="4800" b="1" dirty="0" smtClean="0">
              <a:cs typeface="B Kamran" pitchFamily="2" charset="-78"/>
            </a:endParaRPr>
          </a:p>
          <a:p>
            <a:pPr algn="r" rtl="1"/>
            <a:r>
              <a:rPr lang="fa-IR" sz="4800" b="1" dirty="0" smtClean="0">
                <a:cs typeface="B Kamran" pitchFamily="2" charset="-78"/>
              </a:rPr>
              <a:t>فرایند آموزش مربی گری احیاء نوزاد</a:t>
            </a:r>
            <a:endParaRPr lang="en-US" sz="4800" b="1" dirty="0" smtClean="0">
              <a:cs typeface="B Kamran"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bg/>
                                          </p:spTgt>
                                        </p:tgtEl>
                                        <p:attrNameLst>
                                          <p:attrName>style.visibility</p:attrName>
                                        </p:attrNameLst>
                                      </p:cBhvr>
                                      <p:to>
                                        <p:strVal val="visible"/>
                                      </p:to>
                                    </p:set>
                                    <p:animEffect transition="in" filter="circle(in)">
                                      <p:cBhvr>
                                        <p:cTn id="10" dur="2000"/>
                                        <p:tgtEl>
                                          <p:spTgt spid="3">
                                            <p:bg/>
                                          </p:spTgt>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circle(in)">
                                      <p:cBhvr>
                                        <p:cTn id="13" dur="2000"/>
                                        <p:tgtEl>
                                          <p:spTgt spid="3">
                                            <p:txEl>
                                              <p:pRg st="0" end="0"/>
                                            </p:txEl>
                                          </p:spTgt>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circle(in)">
                                      <p:cBhvr>
                                        <p:cTn id="16" dur="2000"/>
                                        <p:tgtEl>
                                          <p:spTgt spid="3">
                                            <p:txEl>
                                              <p:pRg st="1" end="1"/>
                                            </p:txEl>
                                          </p:spTgt>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circle(in)">
                                      <p:cBhvr>
                                        <p:cTn id="19" dur="2000"/>
                                        <p:tgtEl>
                                          <p:spTgt spid="3">
                                            <p:txEl>
                                              <p:pRg st="2" end="2"/>
                                            </p:txEl>
                                          </p:spTgt>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
          <p:cNvPicPr>
            <a:picLocks noChangeAspect="1" noChangeArrowheads="1"/>
          </p:cNvPicPr>
          <p:nvPr/>
        </p:nvPicPr>
        <p:blipFill>
          <a:blip r:embed="rId3" cstate="email">
            <a:lum bright="-40000" contrast="-40000"/>
          </a:blip>
          <a:srcRect/>
          <a:stretch>
            <a:fillRect/>
          </a:stretch>
        </p:blipFill>
        <p:spPr bwMode="auto">
          <a:xfrm>
            <a:off x="1" y="1"/>
            <a:ext cx="9159514" cy="6857999"/>
          </a:xfrm>
          <a:prstGeom prst="rect">
            <a:avLst/>
          </a:prstGeom>
          <a:noFill/>
          <a:ln w="9525">
            <a:noFill/>
            <a:miter lim="800000"/>
            <a:headEnd/>
            <a:tailEnd/>
          </a:ln>
        </p:spPr>
      </p:pic>
      <p:sp>
        <p:nvSpPr>
          <p:cNvPr id="1027" name="Rectangle 3"/>
          <p:cNvSpPr>
            <a:spLocks noChangeArrowheads="1"/>
          </p:cNvSpPr>
          <p:nvPr/>
        </p:nvSpPr>
        <p:spPr bwMode="auto">
          <a:xfrm>
            <a:off x="1358989" y="741870"/>
            <a:ext cx="469827" cy="52903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en-US" sz="3200" b="1" i="0" u="none" strike="noStrike" cap="none" normalizeH="0" baseline="0" dirty="0" smtClean="0">
                <a:ln>
                  <a:noFill/>
                </a:ln>
                <a:solidFill>
                  <a:srgbClr val="339933"/>
                </a:solidFill>
                <a:effectLst/>
                <a:latin typeface="Calibri" pitchFamily="34" charset="0"/>
                <a:ea typeface="Arial" pitchFamily="34" charset="0"/>
                <a:cs typeface="B Lotus" pitchFamily="2" charset="-78"/>
                <a:sym typeface="Wingdings 2" pitchFamily="18" charset="2"/>
              </a:rPr>
              <a:t></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8" name="AutoShape 4"/>
          <p:cNvSpPr>
            <a:spLocks noChangeArrowheads="1"/>
          </p:cNvSpPr>
          <p:nvPr/>
        </p:nvSpPr>
        <p:spPr bwMode="auto">
          <a:xfrm>
            <a:off x="3138448" y="833830"/>
            <a:ext cx="2641551" cy="1416603"/>
          </a:xfrm>
          <a:prstGeom prst="roundRect">
            <a:avLst>
              <a:gd name="adj" fmla="val 16667"/>
            </a:avLst>
          </a:prstGeom>
          <a:solidFill>
            <a:srgbClr val="00B0F0"/>
          </a:solidFill>
          <a:ln w="38100">
            <a:solidFill>
              <a:srgbClr val="FF33CC"/>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ar-SA" sz="2400" b="1" i="0" u="none" strike="noStrike" cap="none" normalizeH="0" baseline="0" dirty="0" smtClean="0">
                <a:ln>
                  <a:noFill/>
                </a:ln>
                <a:solidFill>
                  <a:schemeClr val="tx1"/>
                </a:solidFill>
                <a:effectLst/>
                <a:latin typeface="Calibri" pitchFamily="34" charset="0"/>
                <a:ea typeface="Arial" pitchFamily="34" charset="0"/>
                <a:cs typeface="B Lotus" pitchFamily="2" charset="-78"/>
              </a:rPr>
              <a:t>فرایند برگزاری کارگاه احیاء نوزاد پایه یا پیشرفته</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9" name="Rectangle 5"/>
          <p:cNvSpPr>
            <a:spLocks noChangeArrowheads="1"/>
          </p:cNvSpPr>
          <p:nvPr/>
        </p:nvSpPr>
        <p:spPr bwMode="auto">
          <a:xfrm>
            <a:off x="381000" y="1207871"/>
            <a:ext cx="2309909" cy="673687"/>
          </a:xfrm>
          <a:prstGeom prst="rect">
            <a:avLst/>
          </a:prstGeom>
          <a:solidFill>
            <a:srgbClr val="00B0F0"/>
          </a:solidFill>
          <a:ln w="38100">
            <a:solidFill>
              <a:srgbClr val="FF33CC"/>
            </a:solidFill>
            <a:miter lim="800000"/>
            <a:headEnd/>
            <a:tailEnd/>
          </a:ln>
        </p:spPr>
        <p:txBody>
          <a:bodyPr vert="horz" wrap="square" lIns="91440" tIns="45720" rIns="91440" bIns="45720" numCol="1" anchor="t" anchorCtr="0" compatLnSpc="1">
            <a:prstTxWarp prst="textNoShape">
              <a:avLst/>
            </a:prstTxWarp>
          </a:bodyPr>
          <a:lstStyle/>
          <a:p>
            <a:pPr marL="0" lvl="0" indent="0" algn="ctr" rtl="1" eaLnBrk="1" fontAlgn="base" latinLnBrk="0" hangingPunct="1">
              <a:lnSpc>
                <a:spcPct val="100000"/>
              </a:lnSpc>
              <a:spcBef>
                <a:spcPct val="0"/>
              </a:spcBef>
              <a:spcAft>
                <a:spcPts val="1000"/>
              </a:spcAft>
              <a:tabLst/>
            </a:pPr>
            <a:r>
              <a:rPr kumimoji="0" lang="ar-SA" sz="2000" b="0" i="0" u="none" strike="noStrike" cap="none" normalizeH="0" baseline="0" dirty="0" smtClean="0">
                <a:ln>
                  <a:noFill/>
                </a:ln>
                <a:solidFill>
                  <a:schemeClr val="tx1"/>
                </a:solidFill>
                <a:effectLst/>
                <a:latin typeface="Calibri" pitchFamily="34" charset="0"/>
                <a:ea typeface="Arial" pitchFamily="34" charset="0"/>
                <a:cs typeface="B Lotus" pitchFamily="2" charset="-78"/>
              </a:rPr>
              <a:t>کارآموز احیاء پایه یا پیشرفته</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0" name="Rectangle 6"/>
          <p:cNvSpPr>
            <a:spLocks noChangeArrowheads="1"/>
          </p:cNvSpPr>
          <p:nvPr/>
        </p:nvSpPr>
        <p:spPr bwMode="auto">
          <a:xfrm>
            <a:off x="6261416" y="1238869"/>
            <a:ext cx="2501584" cy="654055"/>
          </a:xfrm>
          <a:prstGeom prst="rect">
            <a:avLst/>
          </a:prstGeom>
          <a:solidFill>
            <a:srgbClr val="00B0F0"/>
          </a:solidFill>
          <a:ln w="38100">
            <a:solidFill>
              <a:srgbClr val="FF33CC"/>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ar-SA" sz="2000" b="0" i="0" u="none" strike="noStrike" cap="none" normalizeH="0" baseline="0" dirty="0" smtClean="0">
                <a:ln>
                  <a:noFill/>
                </a:ln>
                <a:solidFill>
                  <a:schemeClr val="tx1"/>
                </a:solidFill>
                <a:effectLst/>
                <a:latin typeface="Calibri" pitchFamily="34" charset="0"/>
                <a:ea typeface="Arial" pitchFamily="34" charset="0"/>
                <a:cs typeface="B Lotus" pitchFamily="2" charset="-78"/>
              </a:rPr>
              <a:t>کارآموز واجد گواهی احیاء نوزاد</a:t>
            </a:r>
            <a:endParaRPr kumimoji="0" lang="en-US" sz="2000" b="0" i="0" u="none" strike="noStrike" cap="none" normalizeH="0" baseline="0" dirty="0" smtClean="0">
              <a:ln>
                <a:noFill/>
              </a:ln>
              <a:solidFill>
                <a:schemeClr val="tx1"/>
              </a:solidFill>
              <a:effectLst/>
              <a:latin typeface="Calibri" pitchFamily="34" charset="0"/>
              <a:ea typeface="Arial" pitchFamily="34" charset="0"/>
              <a:cs typeface="B Lotus" pitchFamily="2" charset="-78"/>
            </a:endParaRPr>
          </a:p>
          <a:p>
            <a:pPr marL="0" marR="0" lvl="0" indent="0" algn="r" defTabSz="914400" rtl="1"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1" name="Rectangle 7"/>
          <p:cNvSpPr>
            <a:spLocks noChangeArrowheads="1"/>
          </p:cNvSpPr>
          <p:nvPr/>
        </p:nvSpPr>
        <p:spPr bwMode="auto">
          <a:xfrm>
            <a:off x="416660" y="2691636"/>
            <a:ext cx="2361616" cy="1261614"/>
          </a:xfrm>
          <a:prstGeom prst="rect">
            <a:avLst/>
          </a:prstGeom>
          <a:solidFill>
            <a:schemeClr val="accent2">
              <a:lumMod val="60000"/>
              <a:lumOff val="40000"/>
            </a:schemeClr>
          </a:solidFill>
          <a:ln w="9525">
            <a:solidFill>
              <a:srgbClr val="00928F"/>
            </a:solidFill>
            <a:miter lim="800000"/>
            <a:headEnd/>
            <a:tailEnd/>
          </a:ln>
        </p:spPr>
        <p:txBody>
          <a:bodyPr vert="horz" wrap="square" lIns="91440" tIns="45720" rIns="91440" bIns="45720" numCol="1" anchor="t" anchorCtr="0" compatLnSpc="1">
            <a:prstTxWarp prst="textNoShape">
              <a:avLst/>
            </a:prstTxWarp>
          </a:bodyPr>
          <a:lstStyle/>
          <a:p>
            <a:pPr marL="0" marR="254000" lvl="0" indent="0" algn="r" defTabSz="914400" rtl="1" eaLnBrk="1" fontAlgn="base" latinLnBrk="0" hangingPunct="1">
              <a:lnSpc>
                <a:spcPct val="100000"/>
              </a:lnSpc>
              <a:spcBef>
                <a:spcPct val="0"/>
              </a:spcBef>
              <a:spcAft>
                <a:spcPts val="1000"/>
              </a:spcAft>
              <a:buClrTx/>
              <a:buSzTx/>
              <a:buFont typeface="Symbol" pitchFamily="18" charset="2"/>
              <a:buChar char="·"/>
              <a:tabLst/>
            </a:pPr>
            <a:r>
              <a:rPr kumimoji="0" lang="fa-IR" sz="1600" b="0" i="0" u="none" strike="noStrike" cap="none" normalizeH="0" baseline="0" dirty="0" smtClean="0">
                <a:ln>
                  <a:noFill/>
                </a:ln>
                <a:solidFill>
                  <a:schemeClr val="tx1"/>
                </a:solidFill>
                <a:effectLst/>
                <a:latin typeface="Calibri" pitchFamily="34" charset="0"/>
                <a:ea typeface="Arial" pitchFamily="34" charset="0"/>
                <a:cs typeface="B Lotus" pitchFamily="2" charset="-78"/>
              </a:rPr>
              <a:t>محتوای آموزشی شامل:</a:t>
            </a:r>
            <a:endParaRPr kumimoji="0" lang="fa-IR" sz="1600" b="0" i="0" u="none" strike="noStrike" cap="none" normalizeH="0" baseline="0" noProof="1" smtClean="0">
              <a:ln>
                <a:noFill/>
              </a:ln>
              <a:solidFill>
                <a:schemeClr val="tx1"/>
              </a:solidFill>
              <a:effectLst/>
              <a:latin typeface="Calibri" pitchFamily="34" charset="0"/>
              <a:ea typeface="Arial" pitchFamily="34" charset="0"/>
              <a:cs typeface="B Lotus" pitchFamily="2" charset="-78"/>
            </a:endParaRPr>
          </a:p>
          <a:p>
            <a:pPr marL="0" marR="714375" lvl="0" indent="0" algn="r" defTabSz="914400" rtl="1" eaLnBrk="1" fontAlgn="base" latinLnBrk="0" hangingPunct="1">
              <a:lnSpc>
                <a:spcPct val="100000"/>
              </a:lnSpc>
              <a:spcBef>
                <a:spcPct val="0"/>
              </a:spcBef>
              <a:spcAft>
                <a:spcPts val="1000"/>
              </a:spcAft>
              <a:buClrTx/>
              <a:buSzTx/>
              <a:buFont typeface="Courier New" pitchFamily="49" charset="0"/>
              <a:buChar char="o"/>
              <a:tabLst/>
            </a:pPr>
            <a:r>
              <a:rPr kumimoji="0" lang="fa-IR" sz="1600" b="0" i="0" u="none" strike="noStrike" cap="none" normalizeH="0" baseline="0" dirty="0" smtClean="0">
                <a:ln>
                  <a:noFill/>
                </a:ln>
                <a:solidFill>
                  <a:schemeClr val="tx1"/>
                </a:solidFill>
                <a:effectLst/>
                <a:latin typeface="Calibri" pitchFamily="34" charset="0"/>
                <a:ea typeface="Arial" pitchFamily="34" charset="0"/>
                <a:cs typeface="B Lotus" pitchFamily="2" charset="-78"/>
              </a:rPr>
              <a:t>درسنامه احیاء نوزاد</a:t>
            </a:r>
            <a:endParaRPr kumimoji="0" lang="fa-IR" sz="1600" b="0" i="0" u="none" strike="noStrike" cap="none" normalizeH="0" baseline="0" noProof="1" smtClean="0">
              <a:ln>
                <a:noFill/>
              </a:ln>
              <a:solidFill>
                <a:schemeClr val="tx1"/>
              </a:solidFill>
              <a:effectLst/>
              <a:latin typeface="Calibri" pitchFamily="34" charset="0"/>
              <a:ea typeface="Arial" pitchFamily="34" charset="0"/>
              <a:cs typeface="B Lotus" pitchFamily="2" charset="-78"/>
            </a:endParaRPr>
          </a:p>
          <a:p>
            <a:pPr marL="0" marR="0" lvl="0" indent="0" algn="r" defTabSz="914400" rtl="1" eaLnBrk="1" fontAlgn="base" latinLnBrk="0" hangingPunct="1">
              <a:lnSpc>
                <a:spcPct val="100000"/>
              </a:lnSpc>
              <a:spcBef>
                <a:spcPct val="0"/>
              </a:spcBef>
              <a:spcAft>
                <a:spcPts val="1000"/>
              </a:spcAft>
              <a:buClrTx/>
              <a:buSzTx/>
              <a:buFont typeface="Courier New" pitchFamily="49" charset="0"/>
              <a:buChar char="o"/>
              <a:tabLst/>
            </a:pPr>
            <a:r>
              <a:rPr kumimoji="0" lang="fa-IR" sz="1600" b="0" i="0" u="none" strike="noStrike" cap="none" normalizeH="0" baseline="0" dirty="0" smtClean="0">
                <a:ln>
                  <a:noFill/>
                </a:ln>
                <a:solidFill>
                  <a:schemeClr val="tx1"/>
                </a:solidFill>
                <a:effectLst/>
                <a:latin typeface="Calibri" pitchFamily="34" charset="0"/>
                <a:ea typeface="Arial" pitchFamily="34" charset="0"/>
                <a:cs typeface="B Lotus" pitchFamily="2" charset="-78"/>
              </a:rPr>
              <a:t>بسته آموزشی  چند رسانه ای به صورت دی وی دی</a:t>
            </a:r>
            <a:endParaRPr kumimoji="0" lang="fa-IR" sz="1600" b="0" i="0" u="none" strike="noStrike" cap="none" normalizeH="0" baseline="0" noProof="1" smtClean="0">
              <a:ln>
                <a:noFill/>
              </a:ln>
              <a:solidFill>
                <a:schemeClr val="tx1"/>
              </a:solidFill>
              <a:effectLst/>
              <a:latin typeface="Calibri" pitchFamily="34" charset="0"/>
              <a:ea typeface="Arial" pitchFamily="34" charset="0"/>
              <a:cs typeface="B Lotus" pitchFamily="2" charset="-78"/>
            </a:endParaRPr>
          </a:p>
          <a:p>
            <a:pPr marL="0" marR="0" lvl="0" indent="0" algn="r" defTabSz="914400" rtl="1"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032" name="AutoShape 8"/>
          <p:cNvCxnSpPr>
            <a:cxnSpLocks noChangeShapeType="1"/>
          </p:cNvCxnSpPr>
          <p:nvPr/>
        </p:nvCxnSpPr>
        <p:spPr bwMode="auto">
          <a:xfrm flipV="1">
            <a:off x="2778277" y="3677369"/>
            <a:ext cx="1281995" cy="1148988"/>
          </a:xfrm>
          <a:prstGeom prst="straightConnector1">
            <a:avLst/>
          </a:prstGeom>
          <a:noFill/>
          <a:ln w="31750">
            <a:solidFill>
              <a:srgbClr val="00928F"/>
            </a:solidFill>
            <a:round/>
            <a:headEnd/>
            <a:tailEnd type="triangle" w="med" len="med"/>
          </a:ln>
        </p:spPr>
      </p:cxnSp>
      <p:sp>
        <p:nvSpPr>
          <p:cNvPr id="1033" name="Rectangle 9"/>
          <p:cNvSpPr>
            <a:spLocks noChangeArrowheads="1"/>
          </p:cNvSpPr>
          <p:nvPr/>
        </p:nvSpPr>
        <p:spPr bwMode="auto">
          <a:xfrm>
            <a:off x="4713750" y="5700497"/>
            <a:ext cx="2361616" cy="885506"/>
          </a:xfrm>
          <a:prstGeom prst="rect">
            <a:avLst/>
          </a:prstGeom>
          <a:solidFill>
            <a:schemeClr val="accent2">
              <a:lumMod val="60000"/>
              <a:lumOff val="40000"/>
            </a:schemeClr>
          </a:solidFill>
          <a:ln w="9525">
            <a:solidFill>
              <a:srgbClr val="00928F"/>
            </a:solidFill>
            <a:miter lim="800000"/>
            <a:headEnd/>
            <a:tailEnd/>
          </a:ln>
        </p:spPr>
        <p:txBody>
          <a:bodyPr vert="horz" wrap="square" lIns="91440" tIns="45720" rIns="91440" bIns="45720" numCol="1" anchor="t" anchorCtr="0" compatLnSpc="1">
            <a:prstTxWarp prst="textNoShape">
              <a:avLst/>
            </a:prstTxWarp>
          </a:bodyPr>
          <a:lstStyle/>
          <a:p>
            <a:pPr marL="0" marR="254000" lvl="0" indent="0" algn="r" defTabSz="914400" rtl="1" eaLnBrk="1" fontAlgn="base" latinLnBrk="0" hangingPunct="1">
              <a:lnSpc>
                <a:spcPct val="100000"/>
              </a:lnSpc>
              <a:spcBef>
                <a:spcPct val="0"/>
              </a:spcBef>
              <a:spcAft>
                <a:spcPts val="1000"/>
              </a:spcAft>
              <a:buClrTx/>
              <a:buSzTx/>
              <a:buFont typeface="Symbol" pitchFamily="18" charset="2"/>
              <a:buChar char="·"/>
              <a:tabLst/>
            </a:pPr>
            <a:r>
              <a:rPr kumimoji="0" lang="fa-IR" sz="1600" b="0" i="0" u="none" strike="noStrike" cap="none" normalizeH="0" baseline="0" dirty="0" smtClean="0">
                <a:ln>
                  <a:noFill/>
                </a:ln>
                <a:solidFill>
                  <a:schemeClr val="tx1"/>
                </a:solidFill>
                <a:effectLst/>
                <a:latin typeface="Calibri" pitchFamily="34" charset="0"/>
                <a:ea typeface="Arial" pitchFamily="34" charset="0"/>
                <a:cs typeface="B Lotus" pitchFamily="2" charset="-78"/>
              </a:rPr>
              <a:t>کوریکولوم آموزشی احیاء نوزاد پایه و/یا پیشرفته</a:t>
            </a:r>
            <a:endParaRPr kumimoji="0" lang="en-US" sz="44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034" name="AutoShape 10"/>
          <p:cNvCxnSpPr>
            <a:cxnSpLocks noChangeShapeType="1"/>
          </p:cNvCxnSpPr>
          <p:nvPr/>
        </p:nvCxnSpPr>
        <p:spPr bwMode="auto">
          <a:xfrm>
            <a:off x="2778277" y="3322960"/>
            <a:ext cx="987796" cy="1033"/>
          </a:xfrm>
          <a:prstGeom prst="straightConnector1">
            <a:avLst/>
          </a:prstGeom>
          <a:noFill/>
          <a:ln w="31750">
            <a:solidFill>
              <a:srgbClr val="00928F"/>
            </a:solidFill>
            <a:round/>
            <a:headEnd/>
            <a:tailEnd type="triangle" w="med" len="med"/>
          </a:ln>
        </p:spPr>
      </p:cxnSp>
      <p:sp>
        <p:nvSpPr>
          <p:cNvPr id="1035" name="Rectangle 11"/>
          <p:cNvSpPr>
            <a:spLocks noChangeArrowheads="1"/>
          </p:cNvSpPr>
          <p:nvPr/>
        </p:nvSpPr>
        <p:spPr bwMode="auto">
          <a:xfrm>
            <a:off x="416660" y="4439917"/>
            <a:ext cx="2361616" cy="897905"/>
          </a:xfrm>
          <a:prstGeom prst="rect">
            <a:avLst/>
          </a:prstGeom>
          <a:solidFill>
            <a:schemeClr val="accent2">
              <a:lumMod val="60000"/>
              <a:lumOff val="40000"/>
            </a:schemeClr>
          </a:solidFill>
          <a:ln w="9525">
            <a:solidFill>
              <a:srgbClr val="00ACA8"/>
            </a:solidFill>
            <a:miter lim="800000"/>
            <a:headEnd/>
            <a:tailEnd/>
          </a:ln>
        </p:spPr>
        <p:txBody>
          <a:bodyPr vert="horz" wrap="square" lIns="91440" tIns="45720" rIns="91440" bIns="45720" numCol="1" anchor="t" anchorCtr="0" compatLnSpc="1">
            <a:prstTxWarp prst="textNoShape">
              <a:avLst/>
            </a:prstTxWarp>
          </a:bodyPr>
          <a:lstStyle/>
          <a:p>
            <a:pPr marL="0" marR="254000" lvl="0" indent="0" algn="r" defTabSz="914400" rtl="1" eaLnBrk="1" fontAlgn="base" latinLnBrk="0" hangingPunct="1">
              <a:lnSpc>
                <a:spcPct val="100000"/>
              </a:lnSpc>
              <a:spcBef>
                <a:spcPct val="0"/>
              </a:spcBef>
              <a:spcAft>
                <a:spcPts val="1000"/>
              </a:spcAft>
              <a:buClrTx/>
              <a:buSzTx/>
              <a:buFont typeface="Symbol" pitchFamily="18" charset="2"/>
              <a:buChar char="·"/>
              <a:tabLst/>
            </a:pPr>
            <a:r>
              <a:rPr kumimoji="0" lang="fa-IR" sz="1600" b="0" i="0" u="none" strike="noStrike" cap="none" normalizeH="0" baseline="0" dirty="0" smtClean="0">
                <a:ln>
                  <a:noFill/>
                </a:ln>
                <a:solidFill>
                  <a:schemeClr val="tx1"/>
                </a:solidFill>
                <a:effectLst/>
                <a:latin typeface="Calibri" pitchFamily="34" charset="0"/>
                <a:ea typeface="Arial" pitchFamily="34" charset="0"/>
                <a:cs typeface="B Lotus" pitchFamily="2" charset="-78"/>
              </a:rPr>
              <a:t>هسته آموزشی احیاء نوزاد بیمارستانی و/یا دانشگاهی دارای گواهی مربی گری احیاء </a:t>
            </a:r>
            <a:endParaRPr kumimoji="0" lang="en-US" sz="44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036" name="AutoShape 12"/>
          <p:cNvCxnSpPr>
            <a:cxnSpLocks noChangeShapeType="1"/>
          </p:cNvCxnSpPr>
          <p:nvPr/>
        </p:nvCxnSpPr>
        <p:spPr bwMode="auto">
          <a:xfrm flipV="1">
            <a:off x="3603817" y="3677369"/>
            <a:ext cx="739955" cy="2054126"/>
          </a:xfrm>
          <a:prstGeom prst="straightConnector1">
            <a:avLst/>
          </a:prstGeom>
          <a:noFill/>
          <a:ln w="31750">
            <a:solidFill>
              <a:srgbClr val="00928F"/>
            </a:solidFill>
            <a:round/>
            <a:headEnd/>
            <a:tailEnd type="triangle" w="med" len="med"/>
          </a:ln>
        </p:spPr>
      </p:cxnSp>
      <p:sp>
        <p:nvSpPr>
          <p:cNvPr id="1037" name="Rectangle 13"/>
          <p:cNvSpPr>
            <a:spLocks noChangeArrowheads="1"/>
          </p:cNvSpPr>
          <p:nvPr/>
        </p:nvSpPr>
        <p:spPr bwMode="auto">
          <a:xfrm>
            <a:off x="1920642" y="5731495"/>
            <a:ext cx="2361616" cy="897905"/>
          </a:xfrm>
          <a:prstGeom prst="rect">
            <a:avLst/>
          </a:prstGeom>
          <a:solidFill>
            <a:schemeClr val="accent2">
              <a:lumMod val="60000"/>
              <a:lumOff val="40000"/>
            </a:schemeClr>
          </a:solidFill>
          <a:ln w="9525">
            <a:solidFill>
              <a:srgbClr val="00928F"/>
            </a:solidFill>
            <a:miter lim="800000"/>
            <a:headEnd/>
            <a:tailEnd/>
          </a:ln>
        </p:spPr>
        <p:txBody>
          <a:bodyPr vert="horz" wrap="square" lIns="91440" tIns="45720" rIns="91440" bIns="45720" numCol="1" anchor="t" anchorCtr="0" compatLnSpc="1">
            <a:prstTxWarp prst="textNoShape">
              <a:avLst/>
            </a:prstTxWarp>
          </a:bodyPr>
          <a:lstStyle/>
          <a:p>
            <a:pPr marL="0" marR="254000" lvl="0" indent="0" algn="r" defTabSz="914400" rtl="1" eaLnBrk="1" fontAlgn="base" latinLnBrk="0" hangingPunct="1">
              <a:lnSpc>
                <a:spcPct val="100000"/>
              </a:lnSpc>
              <a:spcBef>
                <a:spcPct val="0"/>
              </a:spcBef>
              <a:spcAft>
                <a:spcPts val="1000"/>
              </a:spcAft>
              <a:buClrTx/>
              <a:buSzTx/>
              <a:buFont typeface="Symbol" pitchFamily="18" charset="2"/>
              <a:buChar char="·"/>
              <a:tabLst/>
            </a:pPr>
            <a:r>
              <a:rPr kumimoji="0" lang="fa-IR" sz="1600" b="0" i="0" u="none" strike="noStrike" cap="none" normalizeH="0" baseline="0" smtClean="0">
                <a:ln>
                  <a:noFill/>
                </a:ln>
                <a:solidFill>
                  <a:schemeClr val="tx1"/>
                </a:solidFill>
                <a:effectLst/>
                <a:latin typeface="Calibri" pitchFamily="34" charset="0"/>
                <a:ea typeface="Arial" pitchFamily="34" charset="0"/>
                <a:cs typeface="B Lotus" pitchFamily="2" charset="-78"/>
              </a:rPr>
              <a:t>تجهیزات آموزشی احیاء نوزاد</a:t>
            </a:r>
            <a:endParaRPr kumimoji="0" lang="fa-IR" sz="1600" b="0" i="0" u="none" strike="noStrike" cap="none" normalizeH="0" baseline="0" noProof="1" smtClean="0">
              <a:ln>
                <a:noFill/>
              </a:ln>
              <a:solidFill>
                <a:schemeClr val="tx1"/>
              </a:solidFill>
              <a:effectLst/>
              <a:latin typeface="Calibri" pitchFamily="34" charset="0"/>
              <a:ea typeface="Arial" pitchFamily="34" charset="0"/>
              <a:cs typeface="B Lotus" pitchFamily="2" charset="-78"/>
            </a:endParaRPr>
          </a:p>
          <a:p>
            <a:pPr marL="0" marR="0" lvl="0" indent="0" algn="r" defTabSz="914400" rtl="1" eaLnBrk="1" fontAlgn="base" latinLnBrk="0" hangingPunct="1">
              <a:lnSpc>
                <a:spcPct val="100000"/>
              </a:lnSpc>
              <a:spcBef>
                <a:spcPct val="0"/>
              </a:spcBef>
              <a:spcAft>
                <a:spcPts val="1000"/>
              </a:spcAft>
              <a:buClrTx/>
              <a:buSzTx/>
              <a:buFont typeface="Symbol" pitchFamily="18" charset="2"/>
              <a:buChar char="·"/>
              <a:tabLst/>
            </a:pPr>
            <a:r>
              <a:rPr kumimoji="0" lang="fa-IR" sz="1600" b="0" i="0" u="none" strike="noStrike" cap="none" normalizeH="0" baseline="0" smtClean="0">
                <a:ln>
                  <a:noFill/>
                </a:ln>
                <a:solidFill>
                  <a:schemeClr val="tx1"/>
                </a:solidFill>
                <a:effectLst/>
                <a:latin typeface="Calibri" pitchFamily="34" charset="0"/>
                <a:ea typeface="Arial" pitchFamily="34" charset="0"/>
                <a:cs typeface="B Lotus" pitchFamily="2" charset="-78"/>
              </a:rPr>
              <a:t>فضای فیزیکی آموزشی</a:t>
            </a:r>
            <a:endParaRPr kumimoji="0" lang="fa-IR" sz="1600" b="0" i="0" u="none" strike="noStrike" cap="none" normalizeH="0" baseline="0" noProof="1" smtClean="0">
              <a:ln>
                <a:noFill/>
              </a:ln>
              <a:solidFill>
                <a:schemeClr val="tx1"/>
              </a:solidFill>
              <a:effectLst/>
              <a:latin typeface="Calibri" pitchFamily="34" charset="0"/>
              <a:ea typeface="Arial" pitchFamily="34" charset="0"/>
              <a:cs typeface="B Lotus" pitchFamily="2" charset="-78"/>
            </a:endParaRPr>
          </a:p>
          <a:p>
            <a:pPr marL="0" marR="0" lvl="0" indent="0" algn="r" defTabSz="914400" rtl="1"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tx1"/>
              </a:solidFill>
              <a:effectLst/>
              <a:latin typeface="Arial" pitchFamily="34" charset="0"/>
              <a:cs typeface="Arial" pitchFamily="34" charset="0"/>
            </a:endParaRPr>
          </a:p>
        </p:txBody>
      </p:sp>
      <p:cxnSp>
        <p:nvCxnSpPr>
          <p:cNvPr id="1038" name="AutoShape 14"/>
          <p:cNvCxnSpPr>
            <a:cxnSpLocks noChangeShapeType="1"/>
          </p:cNvCxnSpPr>
          <p:nvPr/>
        </p:nvCxnSpPr>
        <p:spPr bwMode="auto">
          <a:xfrm flipH="1" flipV="1">
            <a:off x="4703944" y="3677369"/>
            <a:ext cx="813059" cy="2023128"/>
          </a:xfrm>
          <a:prstGeom prst="straightConnector1">
            <a:avLst/>
          </a:prstGeom>
          <a:noFill/>
          <a:ln w="31750">
            <a:solidFill>
              <a:srgbClr val="00928F"/>
            </a:solidFill>
            <a:round/>
            <a:headEnd/>
            <a:tailEnd type="triangle" w="med" len="med"/>
          </a:ln>
        </p:spPr>
      </p:cxnSp>
      <p:cxnSp>
        <p:nvCxnSpPr>
          <p:cNvPr id="1039" name="AutoShape 15"/>
          <p:cNvCxnSpPr>
            <a:cxnSpLocks noChangeShapeType="1"/>
          </p:cNvCxnSpPr>
          <p:nvPr/>
        </p:nvCxnSpPr>
        <p:spPr bwMode="auto">
          <a:xfrm flipH="1" flipV="1">
            <a:off x="5018648" y="3677369"/>
            <a:ext cx="761352" cy="848309"/>
          </a:xfrm>
          <a:prstGeom prst="straightConnector1">
            <a:avLst/>
          </a:prstGeom>
          <a:noFill/>
          <a:ln w="31750">
            <a:solidFill>
              <a:srgbClr val="00928F"/>
            </a:solidFill>
            <a:round/>
            <a:headEnd/>
            <a:tailEnd type="triangle" w="med" len="med"/>
          </a:ln>
        </p:spPr>
      </p:cxnSp>
      <p:sp>
        <p:nvSpPr>
          <p:cNvPr id="1040" name="Rectangle 16"/>
          <p:cNvSpPr>
            <a:spLocks noChangeArrowheads="1"/>
          </p:cNvSpPr>
          <p:nvPr/>
        </p:nvSpPr>
        <p:spPr bwMode="auto">
          <a:xfrm>
            <a:off x="5813877" y="4381021"/>
            <a:ext cx="2361616" cy="471168"/>
          </a:xfrm>
          <a:prstGeom prst="rect">
            <a:avLst/>
          </a:prstGeom>
          <a:solidFill>
            <a:schemeClr val="accent2">
              <a:lumMod val="60000"/>
              <a:lumOff val="40000"/>
            </a:schemeClr>
          </a:solidFill>
          <a:ln w="9525">
            <a:solidFill>
              <a:srgbClr val="00928F"/>
            </a:solidFill>
            <a:miter lim="800000"/>
            <a:headEnd/>
            <a:tailEnd/>
          </a:ln>
        </p:spPr>
        <p:txBody>
          <a:bodyPr vert="horz" wrap="square" lIns="91440" tIns="45720" rIns="91440" bIns="45720" numCol="1" anchor="t" anchorCtr="0" compatLnSpc="1">
            <a:prstTxWarp prst="textNoShape">
              <a:avLst/>
            </a:prstTxWarp>
          </a:bodyPr>
          <a:lstStyle/>
          <a:p>
            <a:pPr marL="0" marR="254000" lvl="0" indent="0" algn="r" defTabSz="914400" rtl="1" eaLnBrk="1" fontAlgn="base" latinLnBrk="0" hangingPunct="1">
              <a:lnSpc>
                <a:spcPct val="100000"/>
              </a:lnSpc>
              <a:spcBef>
                <a:spcPct val="0"/>
              </a:spcBef>
              <a:spcAft>
                <a:spcPts val="1000"/>
              </a:spcAft>
              <a:buClrTx/>
              <a:buSzTx/>
              <a:buFont typeface="Symbol" pitchFamily="18" charset="2"/>
              <a:buChar char="·"/>
              <a:tabLst/>
            </a:pPr>
            <a:r>
              <a:rPr kumimoji="0" lang="fa-IR" sz="1600" b="0" i="0" u="none" strike="noStrike" cap="none" normalizeH="0" baseline="0" dirty="0" smtClean="0">
                <a:ln>
                  <a:noFill/>
                </a:ln>
                <a:solidFill>
                  <a:schemeClr val="tx1"/>
                </a:solidFill>
                <a:effectLst/>
                <a:latin typeface="Calibri" pitchFamily="34" charset="0"/>
                <a:ea typeface="Arial" pitchFamily="34" charset="0"/>
                <a:cs typeface="B Lotus" pitchFamily="2" charset="-78"/>
              </a:rPr>
              <a:t>پشتیبانی مالی کارگاه</a:t>
            </a:r>
            <a:endParaRPr kumimoji="0" lang="fa-IR" sz="1600" b="0" i="0" u="none" strike="noStrike" cap="none" normalizeH="0" baseline="0" noProof="1" smtClean="0">
              <a:ln>
                <a:noFill/>
              </a:ln>
              <a:solidFill>
                <a:schemeClr val="tx1"/>
              </a:solidFill>
              <a:effectLst/>
              <a:latin typeface="Calibri" pitchFamily="34" charset="0"/>
              <a:ea typeface="Arial" pitchFamily="34" charset="0"/>
              <a:cs typeface="B Lotus" pitchFamily="2" charset="-78"/>
            </a:endParaRPr>
          </a:p>
          <a:p>
            <a:pPr marL="0" marR="0" lvl="0" indent="0" algn="r" defTabSz="914400" rtl="1"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dirty="0" smtClean="0">
              <a:ln>
                <a:noFill/>
              </a:ln>
              <a:solidFill>
                <a:schemeClr val="tx1"/>
              </a:solidFill>
              <a:effectLst/>
              <a:latin typeface="Arial" pitchFamily="34" charset="0"/>
              <a:cs typeface="Arial" pitchFamily="34" charset="0"/>
            </a:endParaRPr>
          </a:p>
        </p:txBody>
      </p:sp>
      <p:sp>
        <p:nvSpPr>
          <p:cNvPr id="1041" name="Rectangle 17"/>
          <p:cNvSpPr>
            <a:spLocks noChangeArrowheads="1"/>
          </p:cNvSpPr>
          <p:nvPr/>
        </p:nvSpPr>
        <p:spPr bwMode="auto">
          <a:xfrm>
            <a:off x="3776771" y="3005748"/>
            <a:ext cx="1476345" cy="671621"/>
          </a:xfrm>
          <a:prstGeom prst="rect">
            <a:avLst/>
          </a:prstGeom>
          <a:solidFill>
            <a:srgbClr val="FF0000"/>
          </a:solidFill>
          <a:ln w="25400">
            <a:solidFill>
              <a:srgbClr val="00928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ar-SA" sz="2800" b="0" i="0" u="none" strike="noStrike" cap="none" normalizeH="0" baseline="0" dirty="0" smtClean="0">
                <a:ln>
                  <a:noFill/>
                </a:ln>
                <a:solidFill>
                  <a:schemeClr val="tx1"/>
                </a:solidFill>
                <a:effectLst/>
                <a:latin typeface="Calibri" pitchFamily="34" charset="0"/>
                <a:ea typeface="Arial" pitchFamily="34" charset="0"/>
                <a:cs typeface="B Lotus" pitchFamily="2" charset="-78"/>
              </a:rPr>
              <a:t>پشتیبانی</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1042" name="AutoShape 18"/>
          <p:cNvSpPr>
            <a:spLocks noChangeArrowheads="1"/>
          </p:cNvSpPr>
          <p:nvPr/>
        </p:nvSpPr>
        <p:spPr bwMode="auto">
          <a:xfrm>
            <a:off x="2715871" y="1263668"/>
            <a:ext cx="422577" cy="629257"/>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FFFF"/>
          </a:solidFill>
          <a:ln w="9525">
            <a:solidFill>
              <a:srgbClr val="00928F"/>
            </a:solidFill>
            <a:miter lim="800000"/>
            <a:headEnd/>
            <a:tailEnd/>
          </a:ln>
        </p:spPr>
        <p:txBody>
          <a:bodyPr vert="horz" wrap="square" lIns="91440" tIns="45720" rIns="91440" bIns="45720" numCol="1" anchor="t" anchorCtr="0" compatLnSpc="1">
            <a:prstTxWarp prst="textNoShape">
              <a:avLst/>
            </a:prstTxWarp>
          </a:bodyPr>
          <a:lstStyle/>
          <a:p>
            <a:pPr algn="r" rtl="1"/>
            <a:endParaRPr lang="en-US" sz="2800"/>
          </a:p>
        </p:txBody>
      </p:sp>
      <p:sp>
        <p:nvSpPr>
          <p:cNvPr id="1043" name="AutoShape 19"/>
          <p:cNvSpPr>
            <a:spLocks noChangeArrowheads="1"/>
          </p:cNvSpPr>
          <p:nvPr/>
        </p:nvSpPr>
        <p:spPr bwMode="auto">
          <a:xfrm>
            <a:off x="5813877" y="1240936"/>
            <a:ext cx="422577" cy="629257"/>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FFFF"/>
          </a:solidFill>
          <a:ln w="9525">
            <a:solidFill>
              <a:srgbClr val="00928F"/>
            </a:solidFill>
            <a:miter lim="800000"/>
            <a:headEnd/>
            <a:tailEnd/>
          </a:ln>
        </p:spPr>
        <p:txBody>
          <a:bodyPr vert="horz" wrap="square" lIns="91440" tIns="45720" rIns="91440" bIns="45720" numCol="1" anchor="t" anchorCtr="0" compatLnSpc="1">
            <a:prstTxWarp prst="textNoShape">
              <a:avLst/>
            </a:prstTxWarp>
          </a:bodyPr>
          <a:lstStyle/>
          <a:p>
            <a:pPr algn="r" rtl="1"/>
            <a:endParaRPr lang="en-US" sz="2800"/>
          </a:p>
        </p:txBody>
      </p:sp>
      <p:sp>
        <p:nvSpPr>
          <p:cNvPr id="1044" name="AutoShape 20"/>
          <p:cNvSpPr>
            <a:spLocks noChangeArrowheads="1"/>
          </p:cNvSpPr>
          <p:nvPr/>
        </p:nvSpPr>
        <p:spPr bwMode="auto">
          <a:xfrm rot="16200000">
            <a:off x="4096151" y="2358692"/>
            <a:ext cx="672654" cy="542931"/>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FFFF"/>
          </a:solidFill>
          <a:ln w="9525">
            <a:solidFill>
              <a:srgbClr val="00928F"/>
            </a:solidFill>
            <a:miter lim="800000"/>
            <a:headEnd/>
            <a:tailEnd/>
          </a:ln>
        </p:spPr>
        <p:txBody>
          <a:bodyPr vert="horz" wrap="square" lIns="91440" tIns="45720" rIns="91440" bIns="45720" numCol="1" anchor="t" anchorCtr="0" compatLnSpc="1">
            <a:prstTxWarp prst="textNoShape">
              <a:avLst/>
            </a:prstTxWarp>
          </a:bodyPr>
          <a:lstStyle/>
          <a:p>
            <a:pPr algn="r" rtl="1"/>
            <a:endParaRPr lang="en-US" sz="2800"/>
          </a:p>
        </p:txBody>
      </p:sp>
      <p:sp>
        <p:nvSpPr>
          <p:cNvPr id="1045" name="Rectangle 21"/>
          <p:cNvSpPr>
            <a:spLocks noChangeArrowheads="1"/>
          </p:cNvSpPr>
          <p:nvPr/>
        </p:nvSpPr>
        <p:spPr bwMode="auto">
          <a:xfrm>
            <a:off x="1360772" y="2253533"/>
            <a:ext cx="469827" cy="52903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en-US" sz="3200" b="1" i="0" u="none" strike="noStrike" cap="none" normalizeH="0" baseline="0" dirty="0" smtClean="0">
                <a:ln>
                  <a:noFill/>
                </a:ln>
                <a:solidFill>
                  <a:srgbClr val="339933"/>
                </a:solidFill>
                <a:effectLst/>
                <a:latin typeface="Calibri" pitchFamily="34" charset="0"/>
                <a:ea typeface="Arial" pitchFamily="34" charset="0"/>
                <a:cs typeface="B Lotus" pitchFamily="2" charset="-78"/>
                <a:sym typeface="Wingdings 2" pitchFamily="18" charset="2"/>
              </a:rPr>
              <a:t></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46" name="Rectangle 22"/>
          <p:cNvSpPr>
            <a:spLocks noChangeArrowheads="1"/>
          </p:cNvSpPr>
          <p:nvPr/>
        </p:nvSpPr>
        <p:spPr bwMode="auto">
          <a:xfrm>
            <a:off x="1360772" y="3996647"/>
            <a:ext cx="469827" cy="52903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en-US" sz="3200" b="1" i="0" u="none" strike="noStrike" cap="none" normalizeH="0" baseline="0" smtClean="0">
                <a:ln>
                  <a:noFill/>
                </a:ln>
                <a:solidFill>
                  <a:srgbClr val="339933"/>
                </a:solidFill>
                <a:effectLst/>
                <a:latin typeface="Calibri" pitchFamily="34" charset="0"/>
                <a:ea typeface="Arial" pitchFamily="34" charset="0"/>
                <a:cs typeface="B Lotus" pitchFamily="2" charset="-78"/>
                <a:sym typeface="Wingdings 2" pitchFamily="18" charset="2"/>
              </a:rPr>
              <a:t></a:t>
            </a:r>
            <a:endParaRPr kumimoji="0" lang="en-US" sz="2800" b="0" i="0" u="none" strike="noStrike" cap="none" normalizeH="0" baseline="0" smtClean="0">
              <a:ln>
                <a:noFill/>
              </a:ln>
              <a:solidFill>
                <a:schemeClr val="tx1"/>
              </a:solidFill>
              <a:effectLst/>
              <a:latin typeface="Arial" pitchFamily="34" charset="0"/>
              <a:cs typeface="Arial" pitchFamily="34" charset="0"/>
            </a:endParaRPr>
          </a:p>
        </p:txBody>
      </p:sp>
      <p:sp>
        <p:nvSpPr>
          <p:cNvPr id="1047" name="Rectangle 23"/>
          <p:cNvSpPr>
            <a:spLocks noChangeArrowheads="1"/>
          </p:cNvSpPr>
          <p:nvPr/>
        </p:nvSpPr>
        <p:spPr bwMode="auto">
          <a:xfrm>
            <a:off x="2960146" y="5286159"/>
            <a:ext cx="469827" cy="52903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en-US" sz="3200" b="1" i="0" u="none" strike="noStrike" cap="none" normalizeH="0" baseline="0" dirty="0" smtClean="0">
                <a:ln>
                  <a:noFill/>
                </a:ln>
                <a:solidFill>
                  <a:srgbClr val="339933"/>
                </a:solidFill>
                <a:effectLst/>
                <a:latin typeface="Calibri" pitchFamily="34" charset="0"/>
                <a:ea typeface="Arial" pitchFamily="34" charset="0"/>
                <a:cs typeface="B Lotus" pitchFamily="2" charset="-78"/>
                <a:sym typeface="Wingdings 2" pitchFamily="18" charset="2"/>
              </a:rPr>
              <a:t></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48" name="Rectangle 24"/>
          <p:cNvSpPr>
            <a:spLocks noChangeArrowheads="1"/>
          </p:cNvSpPr>
          <p:nvPr/>
        </p:nvSpPr>
        <p:spPr bwMode="auto">
          <a:xfrm>
            <a:off x="4234117" y="304800"/>
            <a:ext cx="469827" cy="52903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en-US" sz="3200" b="1" i="0" u="none" strike="noStrike" cap="none" normalizeH="0" baseline="0" smtClean="0">
                <a:ln>
                  <a:noFill/>
                </a:ln>
                <a:solidFill>
                  <a:srgbClr val="339933"/>
                </a:solidFill>
                <a:effectLst/>
                <a:latin typeface="Calibri" pitchFamily="34" charset="0"/>
                <a:ea typeface="Arial" pitchFamily="34" charset="0"/>
                <a:cs typeface="B Lotus" pitchFamily="2" charset="-78"/>
                <a:sym typeface="Wingdings 2" pitchFamily="18" charset="2"/>
              </a:rPr>
              <a:t></a:t>
            </a:r>
            <a:endParaRPr kumimoji="0" lang="en-US" sz="2800" b="0" i="0" u="none" strike="noStrike" cap="none" normalizeH="0" baseline="0" smtClean="0">
              <a:ln>
                <a:noFill/>
              </a:ln>
              <a:solidFill>
                <a:schemeClr val="tx1"/>
              </a:solidFill>
              <a:effectLst/>
              <a:latin typeface="Arial" pitchFamily="34" charset="0"/>
              <a:cs typeface="Arial" pitchFamily="34" charset="0"/>
            </a:endParaRPr>
          </a:p>
        </p:txBody>
      </p:sp>
      <p:sp>
        <p:nvSpPr>
          <p:cNvPr id="1049" name="Rectangle 25"/>
          <p:cNvSpPr>
            <a:spLocks noChangeArrowheads="1"/>
          </p:cNvSpPr>
          <p:nvPr/>
        </p:nvSpPr>
        <p:spPr bwMode="auto">
          <a:xfrm>
            <a:off x="5734532" y="5258261"/>
            <a:ext cx="469827" cy="52903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en-US" sz="3200" b="1" i="0" u="none" strike="noStrike" cap="none" normalizeH="0" baseline="0" smtClean="0">
                <a:ln>
                  <a:noFill/>
                </a:ln>
                <a:solidFill>
                  <a:srgbClr val="339933"/>
                </a:solidFill>
                <a:effectLst/>
                <a:latin typeface="Calibri" pitchFamily="34" charset="0"/>
                <a:ea typeface="Arial" pitchFamily="34" charset="0"/>
                <a:cs typeface="B Lotus" pitchFamily="2" charset="-78"/>
                <a:sym typeface="Wingdings 2" pitchFamily="18" charset="2"/>
              </a:rPr>
              <a:t></a:t>
            </a:r>
            <a:endParaRPr kumimoji="0" lang="en-US" sz="2800" b="0" i="0" u="none" strike="noStrike" cap="none" normalizeH="0" baseline="0" smtClean="0">
              <a:ln>
                <a:noFill/>
              </a:ln>
              <a:solidFill>
                <a:schemeClr val="tx1"/>
              </a:solidFill>
              <a:effectLst/>
              <a:latin typeface="Arial" pitchFamily="34" charset="0"/>
              <a:cs typeface="Arial" pitchFamily="34" charset="0"/>
            </a:endParaRPr>
          </a:p>
        </p:txBody>
      </p:sp>
      <p:sp>
        <p:nvSpPr>
          <p:cNvPr id="1050" name="Rectangle 26"/>
          <p:cNvSpPr>
            <a:spLocks noChangeArrowheads="1"/>
          </p:cNvSpPr>
          <p:nvPr/>
        </p:nvSpPr>
        <p:spPr bwMode="auto">
          <a:xfrm>
            <a:off x="6799890" y="3851990"/>
            <a:ext cx="469827" cy="52903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en-US" sz="3200" b="1" i="0" u="none" strike="noStrike" cap="none" normalizeH="0" baseline="0" smtClean="0">
                <a:ln>
                  <a:noFill/>
                </a:ln>
                <a:solidFill>
                  <a:srgbClr val="339933"/>
                </a:solidFill>
                <a:effectLst/>
                <a:latin typeface="Calibri" pitchFamily="34" charset="0"/>
                <a:ea typeface="Arial" pitchFamily="34" charset="0"/>
                <a:cs typeface="B Lotus" pitchFamily="2" charset="-78"/>
                <a:sym typeface="Wingdings 2" pitchFamily="18" charset="2"/>
              </a:rPr>
              <a:t></a:t>
            </a:r>
            <a:endParaRPr kumimoji="0" lang="en-US" sz="2800" b="0" i="0" u="none" strike="noStrike" cap="none" normalizeH="0" baseline="0" smtClean="0">
              <a:ln>
                <a:noFill/>
              </a:ln>
              <a:solidFill>
                <a:schemeClr val="tx1"/>
              </a:solidFill>
              <a:effectLst/>
              <a:latin typeface="Arial" pitchFamily="34" charset="0"/>
              <a:cs typeface="Arial" pitchFamily="34" charset="0"/>
            </a:endParaRPr>
          </a:p>
        </p:txBody>
      </p:sp>
      <p:sp>
        <p:nvSpPr>
          <p:cNvPr id="1051" name="Rectangle 27"/>
          <p:cNvSpPr>
            <a:spLocks noChangeArrowheads="1"/>
          </p:cNvSpPr>
          <p:nvPr/>
        </p:nvSpPr>
        <p:spPr bwMode="auto">
          <a:xfrm>
            <a:off x="7269717" y="678841"/>
            <a:ext cx="469827" cy="52903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en-US" sz="3200" b="1" i="0" u="none" strike="noStrike" cap="none" normalizeH="0" baseline="0" smtClean="0">
                <a:ln>
                  <a:noFill/>
                </a:ln>
                <a:solidFill>
                  <a:srgbClr val="339933"/>
                </a:solidFill>
                <a:effectLst/>
                <a:latin typeface="Calibri" pitchFamily="34" charset="0"/>
                <a:ea typeface="Arial" pitchFamily="34" charset="0"/>
                <a:cs typeface="B Lotus" pitchFamily="2" charset="-78"/>
                <a:sym typeface="Wingdings 2" pitchFamily="18" charset="2"/>
              </a:rPr>
              <a:t></a:t>
            </a:r>
            <a:endParaRPr kumimoji="0" lang="en-US" sz="2800" b="0" i="0" u="none" strike="noStrike" cap="none" normalizeH="0" baseline="0" smtClean="0">
              <a:ln>
                <a:noFill/>
              </a:ln>
              <a:solidFill>
                <a:schemeClr val="tx1"/>
              </a:solidFill>
              <a:effectLst/>
              <a:latin typeface="Arial" pitchFamily="34" charset="0"/>
              <a:cs typeface="Arial" pitchFamily="34" charset="0"/>
            </a:endParaRPr>
          </a:p>
        </p:txBody>
      </p:sp>
      <p:sp>
        <p:nvSpPr>
          <p:cNvPr id="29" name="Title 1"/>
          <p:cNvSpPr>
            <a:spLocks noGrp="1"/>
          </p:cNvSpPr>
          <p:nvPr>
            <p:ph type="title"/>
          </p:nvPr>
        </p:nvSpPr>
        <p:spPr>
          <a:xfrm>
            <a:off x="914400" y="2209800"/>
            <a:ext cx="7239000" cy="1371600"/>
          </a:xfrm>
        </p:spPr>
        <p:style>
          <a:lnRef idx="1">
            <a:schemeClr val="accent1"/>
          </a:lnRef>
          <a:fillRef idx="2">
            <a:schemeClr val="accent1"/>
          </a:fillRef>
          <a:effectRef idx="1">
            <a:schemeClr val="accent1"/>
          </a:effectRef>
          <a:fontRef idx="minor">
            <a:schemeClr val="dk1"/>
          </a:fontRef>
        </p:style>
        <p:txBody>
          <a:bodyPr>
            <a:normAutofit fontScale="90000"/>
          </a:bodyPr>
          <a:lstStyle/>
          <a:p>
            <a:pPr rtl="1"/>
            <a:r>
              <a:rPr lang="fa-IR" sz="4800" b="1" dirty="0" smtClean="0">
                <a:cs typeface="B Kamran" pitchFamily="2" charset="-78"/>
              </a:rPr>
              <a:t>برنامه آموزش کارآموز احیاء نوزاد (پایه و/یا پیشرفته) </a:t>
            </a:r>
            <a:endParaRPr lang="en-US" sz="4800" b="1" dirty="0">
              <a:cs typeface="B Kamran"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29"/>
                                        </p:tgtEl>
                                        <p:attrNameLst>
                                          <p:attrName>ppt_x</p:attrName>
                                        </p:attrNameLst>
                                      </p:cBhvr>
                                      <p:tavLst>
                                        <p:tav tm="0">
                                          <p:val>
                                            <p:strVal val="ppt_x"/>
                                          </p:val>
                                        </p:tav>
                                        <p:tav tm="100000">
                                          <p:val>
                                            <p:strVal val="ppt_x"/>
                                          </p:val>
                                        </p:tav>
                                      </p:tavLst>
                                    </p:anim>
                                    <p:anim calcmode="lin" valueType="num">
                                      <p:cBhvr additive="base">
                                        <p:cTn id="7" dur="500"/>
                                        <p:tgtEl>
                                          <p:spTgt spid="29"/>
                                        </p:tgtEl>
                                        <p:attrNameLst>
                                          <p:attrName>ppt_y</p:attrName>
                                        </p:attrNameLst>
                                      </p:cBhvr>
                                      <p:tavLst>
                                        <p:tav tm="0">
                                          <p:val>
                                            <p:strVal val="ppt_y"/>
                                          </p:val>
                                        </p:tav>
                                        <p:tav tm="100000">
                                          <p:val>
                                            <p:strVal val="1+ppt_h/2"/>
                                          </p:val>
                                        </p:tav>
                                      </p:tavLst>
                                    </p:anim>
                                    <p:set>
                                      <p:cBhvr>
                                        <p:cTn id="8" dur="1" fill="hold">
                                          <p:stCondLst>
                                            <p:cond delay="499"/>
                                          </p:stCondLst>
                                        </p:cTn>
                                        <p:tgtEl>
                                          <p:spTgt spid="29"/>
                                        </p:tgtEl>
                                        <p:attrNameLst>
                                          <p:attrName>style.visibility</p:attrName>
                                        </p:attrNameLst>
                                      </p:cBhvr>
                                      <p:to>
                                        <p:strVal val="hidden"/>
                                      </p:to>
                                    </p:set>
                                  </p:childTnLst>
                                </p:cTn>
                              </p:par>
                              <p:par>
                                <p:cTn id="9" presetID="3" presetClass="entr" presetSubtype="10" fill="hold" grpId="0" nodeType="withEffect">
                                  <p:stCondLst>
                                    <p:cond delay="0"/>
                                  </p:stCondLst>
                                  <p:childTnLst>
                                    <p:set>
                                      <p:cBhvr>
                                        <p:cTn id="10" dur="1" fill="hold">
                                          <p:stCondLst>
                                            <p:cond delay="0"/>
                                          </p:stCondLst>
                                        </p:cTn>
                                        <p:tgtEl>
                                          <p:spTgt spid="1027"/>
                                        </p:tgtEl>
                                        <p:attrNameLst>
                                          <p:attrName>style.visibility</p:attrName>
                                        </p:attrNameLst>
                                      </p:cBhvr>
                                      <p:to>
                                        <p:strVal val="visible"/>
                                      </p:to>
                                    </p:set>
                                    <p:animEffect transition="in" filter="blinds(horizontal)">
                                      <p:cBhvr>
                                        <p:cTn id="11" dur="500"/>
                                        <p:tgtEl>
                                          <p:spTgt spid="1027"/>
                                        </p:tgtEl>
                                      </p:cBhvr>
                                    </p:animEffect>
                                  </p:childTnLst>
                                </p:cTn>
                              </p:par>
                              <p:par>
                                <p:cTn id="12" presetID="3" presetClass="entr" presetSubtype="10" fill="hold" grpId="0" nodeType="withEffect">
                                  <p:stCondLst>
                                    <p:cond delay="0"/>
                                  </p:stCondLst>
                                  <p:childTnLst>
                                    <p:set>
                                      <p:cBhvr>
                                        <p:cTn id="13" dur="1" fill="hold">
                                          <p:stCondLst>
                                            <p:cond delay="0"/>
                                          </p:stCondLst>
                                        </p:cTn>
                                        <p:tgtEl>
                                          <p:spTgt spid="1029"/>
                                        </p:tgtEl>
                                        <p:attrNameLst>
                                          <p:attrName>style.visibility</p:attrName>
                                        </p:attrNameLst>
                                      </p:cBhvr>
                                      <p:to>
                                        <p:strVal val="visible"/>
                                      </p:to>
                                    </p:set>
                                    <p:animEffect transition="in" filter="blinds(horizontal)">
                                      <p:cBhvr>
                                        <p:cTn id="14" dur="500"/>
                                        <p:tgtEl>
                                          <p:spTgt spid="1029"/>
                                        </p:tgtEl>
                                      </p:cBhvr>
                                    </p:animEffect>
                                  </p:childTnLst>
                                </p:cTn>
                              </p:par>
                            </p:childTnLst>
                          </p:cTn>
                        </p:par>
                        <p:par>
                          <p:cTn id="15" fill="hold">
                            <p:stCondLst>
                              <p:cond delay="500"/>
                            </p:stCondLst>
                            <p:childTnLst>
                              <p:par>
                                <p:cTn id="16" presetID="4" presetClass="entr" presetSubtype="16" fill="hold" grpId="0" nodeType="afterEffect">
                                  <p:stCondLst>
                                    <p:cond delay="0"/>
                                  </p:stCondLst>
                                  <p:childTnLst>
                                    <p:set>
                                      <p:cBhvr>
                                        <p:cTn id="17" dur="1" fill="hold">
                                          <p:stCondLst>
                                            <p:cond delay="0"/>
                                          </p:stCondLst>
                                        </p:cTn>
                                        <p:tgtEl>
                                          <p:spTgt spid="1045"/>
                                        </p:tgtEl>
                                        <p:attrNameLst>
                                          <p:attrName>style.visibility</p:attrName>
                                        </p:attrNameLst>
                                      </p:cBhvr>
                                      <p:to>
                                        <p:strVal val="visible"/>
                                      </p:to>
                                    </p:set>
                                    <p:animEffect transition="in" filter="box(in)">
                                      <p:cBhvr>
                                        <p:cTn id="18" dur="500"/>
                                        <p:tgtEl>
                                          <p:spTgt spid="1045"/>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1031"/>
                                        </p:tgtEl>
                                        <p:attrNameLst>
                                          <p:attrName>style.visibility</p:attrName>
                                        </p:attrNameLst>
                                      </p:cBhvr>
                                      <p:to>
                                        <p:strVal val="visible"/>
                                      </p:to>
                                    </p:set>
                                    <p:animEffect transition="in" filter="box(in)">
                                      <p:cBhvr>
                                        <p:cTn id="21" dur="500"/>
                                        <p:tgtEl>
                                          <p:spTgt spid="1031"/>
                                        </p:tgtEl>
                                      </p:cBhvr>
                                    </p:animEffect>
                                  </p:childTnLst>
                                </p:cTn>
                              </p:par>
                              <p:par>
                                <p:cTn id="22" presetID="5" presetClass="entr" presetSubtype="10" fill="hold" grpId="0" nodeType="withEffect">
                                  <p:stCondLst>
                                    <p:cond delay="0"/>
                                  </p:stCondLst>
                                  <p:childTnLst>
                                    <p:set>
                                      <p:cBhvr>
                                        <p:cTn id="23" dur="1" fill="hold">
                                          <p:stCondLst>
                                            <p:cond delay="0"/>
                                          </p:stCondLst>
                                        </p:cTn>
                                        <p:tgtEl>
                                          <p:spTgt spid="1035"/>
                                        </p:tgtEl>
                                        <p:attrNameLst>
                                          <p:attrName>style.visibility</p:attrName>
                                        </p:attrNameLst>
                                      </p:cBhvr>
                                      <p:to>
                                        <p:strVal val="visible"/>
                                      </p:to>
                                    </p:set>
                                    <p:animEffect transition="in" filter="checkerboard(across)">
                                      <p:cBhvr>
                                        <p:cTn id="24" dur="500"/>
                                        <p:tgtEl>
                                          <p:spTgt spid="1035"/>
                                        </p:tgtEl>
                                      </p:cBhvr>
                                    </p:animEffect>
                                  </p:childTnLst>
                                </p:cTn>
                              </p:par>
                              <p:par>
                                <p:cTn id="25" presetID="5" presetClass="entr" presetSubtype="10" fill="hold" grpId="0" nodeType="withEffect">
                                  <p:stCondLst>
                                    <p:cond delay="0"/>
                                  </p:stCondLst>
                                  <p:childTnLst>
                                    <p:set>
                                      <p:cBhvr>
                                        <p:cTn id="26" dur="1" fill="hold">
                                          <p:stCondLst>
                                            <p:cond delay="0"/>
                                          </p:stCondLst>
                                        </p:cTn>
                                        <p:tgtEl>
                                          <p:spTgt spid="1046"/>
                                        </p:tgtEl>
                                        <p:attrNameLst>
                                          <p:attrName>style.visibility</p:attrName>
                                        </p:attrNameLst>
                                      </p:cBhvr>
                                      <p:to>
                                        <p:strVal val="visible"/>
                                      </p:to>
                                    </p:set>
                                    <p:animEffect transition="in" filter="checkerboard(across)">
                                      <p:cBhvr>
                                        <p:cTn id="27" dur="500"/>
                                        <p:tgtEl>
                                          <p:spTgt spid="1046"/>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1047"/>
                                        </p:tgtEl>
                                        <p:attrNameLst>
                                          <p:attrName>style.visibility</p:attrName>
                                        </p:attrNameLst>
                                      </p:cBhvr>
                                      <p:to>
                                        <p:strVal val="visible"/>
                                      </p:to>
                                    </p:set>
                                    <p:animEffect transition="in" filter="circle(in)">
                                      <p:cBhvr>
                                        <p:cTn id="30" dur="2000"/>
                                        <p:tgtEl>
                                          <p:spTgt spid="1047"/>
                                        </p:tgtEl>
                                      </p:cBhvr>
                                    </p:animEffect>
                                  </p:childTnLst>
                                </p:cTn>
                              </p:par>
                              <p:par>
                                <p:cTn id="31" presetID="6" presetClass="entr" presetSubtype="16" fill="hold" grpId="0" nodeType="withEffect">
                                  <p:stCondLst>
                                    <p:cond delay="0"/>
                                  </p:stCondLst>
                                  <p:childTnLst>
                                    <p:set>
                                      <p:cBhvr>
                                        <p:cTn id="32" dur="1" fill="hold">
                                          <p:stCondLst>
                                            <p:cond delay="0"/>
                                          </p:stCondLst>
                                        </p:cTn>
                                        <p:tgtEl>
                                          <p:spTgt spid="1037"/>
                                        </p:tgtEl>
                                        <p:attrNameLst>
                                          <p:attrName>style.visibility</p:attrName>
                                        </p:attrNameLst>
                                      </p:cBhvr>
                                      <p:to>
                                        <p:strVal val="visible"/>
                                      </p:to>
                                    </p:set>
                                    <p:animEffect transition="in" filter="circle(in)">
                                      <p:cBhvr>
                                        <p:cTn id="33" dur="2000"/>
                                        <p:tgtEl>
                                          <p:spTgt spid="103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1033"/>
                                        </p:tgtEl>
                                        <p:attrNameLst>
                                          <p:attrName>style.visibility</p:attrName>
                                        </p:attrNameLst>
                                      </p:cBhvr>
                                      <p:to>
                                        <p:strVal val="visible"/>
                                      </p:to>
                                    </p:set>
                                    <p:anim calcmode="lin" valueType="num">
                                      <p:cBhvr>
                                        <p:cTn id="37" dur="500" fill="hold"/>
                                        <p:tgtEl>
                                          <p:spTgt spid="1033"/>
                                        </p:tgtEl>
                                        <p:attrNameLst>
                                          <p:attrName>ppt_w</p:attrName>
                                        </p:attrNameLst>
                                      </p:cBhvr>
                                      <p:tavLst>
                                        <p:tav tm="0">
                                          <p:val>
                                            <p:fltVal val="0"/>
                                          </p:val>
                                        </p:tav>
                                        <p:tav tm="100000">
                                          <p:val>
                                            <p:strVal val="#ppt_w"/>
                                          </p:val>
                                        </p:tav>
                                      </p:tavLst>
                                    </p:anim>
                                    <p:anim calcmode="lin" valueType="num">
                                      <p:cBhvr>
                                        <p:cTn id="38" dur="500" fill="hold"/>
                                        <p:tgtEl>
                                          <p:spTgt spid="1033"/>
                                        </p:tgtEl>
                                        <p:attrNameLst>
                                          <p:attrName>ppt_h</p:attrName>
                                        </p:attrNameLst>
                                      </p:cBhvr>
                                      <p:tavLst>
                                        <p:tav tm="0">
                                          <p:val>
                                            <p:fltVal val="0"/>
                                          </p:val>
                                        </p:tav>
                                        <p:tav tm="100000">
                                          <p:val>
                                            <p:strVal val="#ppt_h"/>
                                          </p:val>
                                        </p:tav>
                                      </p:tavLst>
                                    </p:anim>
                                    <p:animEffect transition="in" filter="fade">
                                      <p:cBhvr>
                                        <p:cTn id="39" dur="500"/>
                                        <p:tgtEl>
                                          <p:spTgt spid="1033"/>
                                        </p:tgtEl>
                                      </p:cBhvr>
                                    </p:animEffect>
                                  </p:childTnLst>
                                </p:cTn>
                              </p:par>
                              <p:par>
                                <p:cTn id="40" presetID="53" presetClass="entr" presetSubtype="0" fill="hold" grpId="0" nodeType="withEffect">
                                  <p:stCondLst>
                                    <p:cond delay="0"/>
                                  </p:stCondLst>
                                  <p:childTnLst>
                                    <p:set>
                                      <p:cBhvr>
                                        <p:cTn id="41" dur="1" fill="hold">
                                          <p:stCondLst>
                                            <p:cond delay="0"/>
                                          </p:stCondLst>
                                        </p:cTn>
                                        <p:tgtEl>
                                          <p:spTgt spid="1049"/>
                                        </p:tgtEl>
                                        <p:attrNameLst>
                                          <p:attrName>style.visibility</p:attrName>
                                        </p:attrNameLst>
                                      </p:cBhvr>
                                      <p:to>
                                        <p:strVal val="visible"/>
                                      </p:to>
                                    </p:set>
                                    <p:anim calcmode="lin" valueType="num">
                                      <p:cBhvr>
                                        <p:cTn id="42" dur="500" fill="hold"/>
                                        <p:tgtEl>
                                          <p:spTgt spid="1049"/>
                                        </p:tgtEl>
                                        <p:attrNameLst>
                                          <p:attrName>ppt_w</p:attrName>
                                        </p:attrNameLst>
                                      </p:cBhvr>
                                      <p:tavLst>
                                        <p:tav tm="0">
                                          <p:val>
                                            <p:fltVal val="0"/>
                                          </p:val>
                                        </p:tav>
                                        <p:tav tm="100000">
                                          <p:val>
                                            <p:strVal val="#ppt_w"/>
                                          </p:val>
                                        </p:tav>
                                      </p:tavLst>
                                    </p:anim>
                                    <p:anim calcmode="lin" valueType="num">
                                      <p:cBhvr>
                                        <p:cTn id="43" dur="500" fill="hold"/>
                                        <p:tgtEl>
                                          <p:spTgt spid="1049"/>
                                        </p:tgtEl>
                                        <p:attrNameLst>
                                          <p:attrName>ppt_h</p:attrName>
                                        </p:attrNameLst>
                                      </p:cBhvr>
                                      <p:tavLst>
                                        <p:tav tm="0">
                                          <p:val>
                                            <p:fltVal val="0"/>
                                          </p:val>
                                        </p:tav>
                                        <p:tav tm="100000">
                                          <p:val>
                                            <p:strVal val="#ppt_h"/>
                                          </p:val>
                                        </p:tav>
                                      </p:tavLst>
                                    </p:anim>
                                    <p:animEffect transition="in" filter="fade">
                                      <p:cBhvr>
                                        <p:cTn id="44" dur="500"/>
                                        <p:tgtEl>
                                          <p:spTgt spid="1049"/>
                                        </p:tgtEl>
                                      </p:cBhvr>
                                    </p:animEffect>
                                  </p:childTnLst>
                                </p:cTn>
                              </p:par>
                            </p:childTnLst>
                          </p:cTn>
                        </p:par>
                        <p:par>
                          <p:cTn id="45" fill="hold">
                            <p:stCondLst>
                              <p:cond delay="3000"/>
                            </p:stCondLst>
                            <p:childTnLst>
                              <p:par>
                                <p:cTn id="46" presetID="2" presetClass="entr" presetSubtype="4" fill="hold" grpId="0" nodeType="afterEffect">
                                  <p:stCondLst>
                                    <p:cond delay="0"/>
                                  </p:stCondLst>
                                  <p:childTnLst>
                                    <p:set>
                                      <p:cBhvr>
                                        <p:cTn id="47" dur="1" fill="hold">
                                          <p:stCondLst>
                                            <p:cond delay="0"/>
                                          </p:stCondLst>
                                        </p:cTn>
                                        <p:tgtEl>
                                          <p:spTgt spid="1040"/>
                                        </p:tgtEl>
                                        <p:attrNameLst>
                                          <p:attrName>style.visibility</p:attrName>
                                        </p:attrNameLst>
                                      </p:cBhvr>
                                      <p:to>
                                        <p:strVal val="visible"/>
                                      </p:to>
                                    </p:set>
                                    <p:anim calcmode="lin" valueType="num">
                                      <p:cBhvr additive="base">
                                        <p:cTn id="48" dur="500" fill="hold"/>
                                        <p:tgtEl>
                                          <p:spTgt spid="1040"/>
                                        </p:tgtEl>
                                        <p:attrNameLst>
                                          <p:attrName>ppt_x</p:attrName>
                                        </p:attrNameLst>
                                      </p:cBhvr>
                                      <p:tavLst>
                                        <p:tav tm="0">
                                          <p:val>
                                            <p:strVal val="#ppt_x"/>
                                          </p:val>
                                        </p:tav>
                                        <p:tav tm="100000">
                                          <p:val>
                                            <p:strVal val="#ppt_x"/>
                                          </p:val>
                                        </p:tav>
                                      </p:tavLst>
                                    </p:anim>
                                    <p:anim calcmode="lin" valueType="num">
                                      <p:cBhvr additive="base">
                                        <p:cTn id="49" dur="500" fill="hold"/>
                                        <p:tgtEl>
                                          <p:spTgt spid="1040"/>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1050"/>
                                        </p:tgtEl>
                                        <p:attrNameLst>
                                          <p:attrName>style.visibility</p:attrName>
                                        </p:attrNameLst>
                                      </p:cBhvr>
                                      <p:to>
                                        <p:strVal val="visible"/>
                                      </p:to>
                                    </p:set>
                                    <p:anim calcmode="lin" valueType="num">
                                      <p:cBhvr additive="base">
                                        <p:cTn id="52" dur="500" fill="hold"/>
                                        <p:tgtEl>
                                          <p:spTgt spid="1050"/>
                                        </p:tgtEl>
                                        <p:attrNameLst>
                                          <p:attrName>ppt_x</p:attrName>
                                        </p:attrNameLst>
                                      </p:cBhvr>
                                      <p:tavLst>
                                        <p:tav tm="0">
                                          <p:val>
                                            <p:strVal val="#ppt_x"/>
                                          </p:val>
                                        </p:tav>
                                        <p:tav tm="100000">
                                          <p:val>
                                            <p:strVal val="#ppt_x"/>
                                          </p:val>
                                        </p:tav>
                                      </p:tavLst>
                                    </p:anim>
                                    <p:anim calcmode="lin" valueType="num">
                                      <p:cBhvr additive="base">
                                        <p:cTn id="53" dur="500" fill="hold"/>
                                        <p:tgtEl>
                                          <p:spTgt spid="1050"/>
                                        </p:tgtEl>
                                        <p:attrNameLst>
                                          <p:attrName>ppt_y</p:attrName>
                                        </p:attrNameLst>
                                      </p:cBhvr>
                                      <p:tavLst>
                                        <p:tav tm="0">
                                          <p:val>
                                            <p:strVal val="1+#ppt_h/2"/>
                                          </p:val>
                                        </p:tav>
                                        <p:tav tm="100000">
                                          <p:val>
                                            <p:strVal val="#ppt_y"/>
                                          </p:val>
                                        </p:tav>
                                      </p:tavLst>
                                    </p:anim>
                                  </p:childTnLst>
                                </p:cTn>
                              </p:par>
                            </p:childTnLst>
                          </p:cTn>
                        </p:par>
                        <p:par>
                          <p:cTn id="54" fill="hold">
                            <p:stCondLst>
                              <p:cond delay="3500"/>
                            </p:stCondLst>
                            <p:childTnLst>
                              <p:par>
                                <p:cTn id="55" presetID="12" presetClass="entr" presetSubtype="4" fill="hold" nodeType="afterEffect">
                                  <p:stCondLst>
                                    <p:cond delay="0"/>
                                  </p:stCondLst>
                                  <p:childTnLst>
                                    <p:set>
                                      <p:cBhvr>
                                        <p:cTn id="56" dur="1" fill="hold">
                                          <p:stCondLst>
                                            <p:cond delay="0"/>
                                          </p:stCondLst>
                                        </p:cTn>
                                        <p:tgtEl>
                                          <p:spTgt spid="1034"/>
                                        </p:tgtEl>
                                        <p:attrNameLst>
                                          <p:attrName>style.visibility</p:attrName>
                                        </p:attrNameLst>
                                      </p:cBhvr>
                                      <p:to>
                                        <p:strVal val="visible"/>
                                      </p:to>
                                    </p:set>
                                    <p:animEffect transition="in" filter="slide(fromBottom)">
                                      <p:cBhvr>
                                        <p:cTn id="57" dur="500"/>
                                        <p:tgtEl>
                                          <p:spTgt spid="1034"/>
                                        </p:tgtEl>
                                      </p:cBhvr>
                                    </p:animEffect>
                                  </p:childTnLst>
                                </p:cTn>
                              </p:par>
                              <p:par>
                                <p:cTn id="58" presetID="12" presetClass="entr" presetSubtype="4" fill="hold" nodeType="withEffect">
                                  <p:stCondLst>
                                    <p:cond delay="0"/>
                                  </p:stCondLst>
                                  <p:childTnLst>
                                    <p:set>
                                      <p:cBhvr>
                                        <p:cTn id="59" dur="1" fill="hold">
                                          <p:stCondLst>
                                            <p:cond delay="0"/>
                                          </p:stCondLst>
                                        </p:cTn>
                                        <p:tgtEl>
                                          <p:spTgt spid="1032"/>
                                        </p:tgtEl>
                                        <p:attrNameLst>
                                          <p:attrName>style.visibility</p:attrName>
                                        </p:attrNameLst>
                                      </p:cBhvr>
                                      <p:to>
                                        <p:strVal val="visible"/>
                                      </p:to>
                                    </p:set>
                                    <p:animEffect transition="in" filter="slide(fromBottom)">
                                      <p:cBhvr>
                                        <p:cTn id="60" dur="500"/>
                                        <p:tgtEl>
                                          <p:spTgt spid="1032"/>
                                        </p:tgtEl>
                                      </p:cBhvr>
                                    </p:animEffect>
                                  </p:childTnLst>
                                </p:cTn>
                              </p:par>
                              <p:par>
                                <p:cTn id="61" presetID="12" presetClass="entr" presetSubtype="4" fill="hold" nodeType="withEffect">
                                  <p:stCondLst>
                                    <p:cond delay="0"/>
                                  </p:stCondLst>
                                  <p:childTnLst>
                                    <p:set>
                                      <p:cBhvr>
                                        <p:cTn id="62" dur="1" fill="hold">
                                          <p:stCondLst>
                                            <p:cond delay="0"/>
                                          </p:stCondLst>
                                        </p:cTn>
                                        <p:tgtEl>
                                          <p:spTgt spid="1036"/>
                                        </p:tgtEl>
                                        <p:attrNameLst>
                                          <p:attrName>style.visibility</p:attrName>
                                        </p:attrNameLst>
                                      </p:cBhvr>
                                      <p:to>
                                        <p:strVal val="visible"/>
                                      </p:to>
                                    </p:set>
                                    <p:animEffect transition="in" filter="slide(fromBottom)">
                                      <p:cBhvr>
                                        <p:cTn id="63" dur="500"/>
                                        <p:tgtEl>
                                          <p:spTgt spid="1036"/>
                                        </p:tgtEl>
                                      </p:cBhvr>
                                    </p:animEffect>
                                  </p:childTnLst>
                                </p:cTn>
                              </p:par>
                              <p:par>
                                <p:cTn id="64" presetID="12" presetClass="entr" presetSubtype="4" fill="hold" nodeType="withEffect">
                                  <p:stCondLst>
                                    <p:cond delay="0"/>
                                  </p:stCondLst>
                                  <p:childTnLst>
                                    <p:set>
                                      <p:cBhvr>
                                        <p:cTn id="65" dur="1" fill="hold">
                                          <p:stCondLst>
                                            <p:cond delay="0"/>
                                          </p:stCondLst>
                                        </p:cTn>
                                        <p:tgtEl>
                                          <p:spTgt spid="1038"/>
                                        </p:tgtEl>
                                        <p:attrNameLst>
                                          <p:attrName>style.visibility</p:attrName>
                                        </p:attrNameLst>
                                      </p:cBhvr>
                                      <p:to>
                                        <p:strVal val="visible"/>
                                      </p:to>
                                    </p:set>
                                    <p:animEffect transition="in" filter="slide(fromBottom)">
                                      <p:cBhvr>
                                        <p:cTn id="66" dur="500"/>
                                        <p:tgtEl>
                                          <p:spTgt spid="1038"/>
                                        </p:tgtEl>
                                      </p:cBhvr>
                                    </p:animEffect>
                                  </p:childTnLst>
                                </p:cTn>
                              </p:par>
                              <p:par>
                                <p:cTn id="67" presetID="12" presetClass="entr" presetSubtype="4" fill="hold" nodeType="withEffect">
                                  <p:stCondLst>
                                    <p:cond delay="0"/>
                                  </p:stCondLst>
                                  <p:childTnLst>
                                    <p:set>
                                      <p:cBhvr>
                                        <p:cTn id="68" dur="1" fill="hold">
                                          <p:stCondLst>
                                            <p:cond delay="0"/>
                                          </p:stCondLst>
                                        </p:cTn>
                                        <p:tgtEl>
                                          <p:spTgt spid="1039"/>
                                        </p:tgtEl>
                                        <p:attrNameLst>
                                          <p:attrName>style.visibility</p:attrName>
                                        </p:attrNameLst>
                                      </p:cBhvr>
                                      <p:to>
                                        <p:strVal val="visible"/>
                                      </p:to>
                                    </p:set>
                                    <p:animEffect transition="in" filter="slide(fromBottom)">
                                      <p:cBhvr>
                                        <p:cTn id="69" dur="500"/>
                                        <p:tgtEl>
                                          <p:spTgt spid="1039"/>
                                        </p:tgtEl>
                                      </p:cBhvr>
                                    </p:animEffect>
                                  </p:childTnLst>
                                </p:cTn>
                              </p:par>
                            </p:childTnLst>
                          </p:cTn>
                        </p:par>
                        <p:par>
                          <p:cTn id="70" fill="hold">
                            <p:stCondLst>
                              <p:cond delay="4000"/>
                            </p:stCondLst>
                            <p:childTnLst>
                              <p:par>
                                <p:cTn id="71" presetID="12" presetClass="entr" presetSubtype="4" fill="hold" grpId="0" nodeType="afterEffect">
                                  <p:stCondLst>
                                    <p:cond delay="0"/>
                                  </p:stCondLst>
                                  <p:childTnLst>
                                    <p:set>
                                      <p:cBhvr>
                                        <p:cTn id="72" dur="1" fill="hold">
                                          <p:stCondLst>
                                            <p:cond delay="0"/>
                                          </p:stCondLst>
                                        </p:cTn>
                                        <p:tgtEl>
                                          <p:spTgt spid="1041"/>
                                        </p:tgtEl>
                                        <p:attrNameLst>
                                          <p:attrName>style.visibility</p:attrName>
                                        </p:attrNameLst>
                                      </p:cBhvr>
                                      <p:to>
                                        <p:strVal val="visible"/>
                                      </p:to>
                                    </p:set>
                                    <p:animEffect transition="in" filter="slide(fromBottom)">
                                      <p:cBhvr>
                                        <p:cTn id="73" dur="500"/>
                                        <p:tgtEl>
                                          <p:spTgt spid="1041"/>
                                        </p:tgtEl>
                                      </p:cBhvr>
                                    </p:animEffect>
                                  </p:childTnLst>
                                </p:cTn>
                              </p:par>
                            </p:childTnLst>
                          </p:cTn>
                        </p:par>
                      </p:childTnLst>
                    </p:cTn>
                  </p:par>
                  <p:par>
                    <p:cTn id="74" fill="hold">
                      <p:stCondLst>
                        <p:cond delay="indefinite"/>
                      </p:stCondLst>
                      <p:childTnLst>
                        <p:par>
                          <p:cTn id="75" fill="hold">
                            <p:stCondLst>
                              <p:cond delay="0"/>
                            </p:stCondLst>
                            <p:childTnLst>
                              <p:par>
                                <p:cTn id="76" presetID="3" presetClass="entr" presetSubtype="10" fill="hold" grpId="0" nodeType="clickEffect">
                                  <p:stCondLst>
                                    <p:cond delay="0"/>
                                  </p:stCondLst>
                                  <p:childTnLst>
                                    <p:set>
                                      <p:cBhvr>
                                        <p:cTn id="77" dur="1" fill="hold">
                                          <p:stCondLst>
                                            <p:cond delay="0"/>
                                          </p:stCondLst>
                                        </p:cTn>
                                        <p:tgtEl>
                                          <p:spTgt spid="1042"/>
                                        </p:tgtEl>
                                        <p:attrNameLst>
                                          <p:attrName>style.visibility</p:attrName>
                                        </p:attrNameLst>
                                      </p:cBhvr>
                                      <p:to>
                                        <p:strVal val="visible"/>
                                      </p:to>
                                    </p:set>
                                    <p:animEffect transition="in" filter="blinds(horizontal)">
                                      <p:cBhvr>
                                        <p:cTn id="78" dur="500"/>
                                        <p:tgtEl>
                                          <p:spTgt spid="1042"/>
                                        </p:tgtEl>
                                      </p:cBhvr>
                                    </p:animEffect>
                                  </p:childTnLst>
                                </p:cTn>
                              </p:par>
                              <p:par>
                                <p:cTn id="79" presetID="3" presetClass="entr" presetSubtype="10" fill="hold" grpId="0" nodeType="withEffect">
                                  <p:stCondLst>
                                    <p:cond delay="0"/>
                                  </p:stCondLst>
                                  <p:childTnLst>
                                    <p:set>
                                      <p:cBhvr>
                                        <p:cTn id="80" dur="1" fill="hold">
                                          <p:stCondLst>
                                            <p:cond delay="0"/>
                                          </p:stCondLst>
                                        </p:cTn>
                                        <p:tgtEl>
                                          <p:spTgt spid="1044"/>
                                        </p:tgtEl>
                                        <p:attrNameLst>
                                          <p:attrName>style.visibility</p:attrName>
                                        </p:attrNameLst>
                                      </p:cBhvr>
                                      <p:to>
                                        <p:strVal val="visible"/>
                                      </p:to>
                                    </p:set>
                                    <p:animEffect transition="in" filter="blinds(horizontal)">
                                      <p:cBhvr>
                                        <p:cTn id="81" dur="500"/>
                                        <p:tgtEl>
                                          <p:spTgt spid="1044"/>
                                        </p:tgtEl>
                                      </p:cBhvr>
                                    </p:animEffect>
                                  </p:childTnLst>
                                </p:cTn>
                              </p:par>
                            </p:childTnLst>
                          </p:cTn>
                        </p:par>
                        <p:par>
                          <p:cTn id="82" fill="hold">
                            <p:stCondLst>
                              <p:cond delay="500"/>
                            </p:stCondLst>
                            <p:childTnLst>
                              <p:par>
                                <p:cTn id="83" presetID="3" presetClass="entr" presetSubtype="10" fill="hold" grpId="0" nodeType="afterEffect">
                                  <p:stCondLst>
                                    <p:cond delay="0"/>
                                  </p:stCondLst>
                                  <p:childTnLst>
                                    <p:set>
                                      <p:cBhvr>
                                        <p:cTn id="84" dur="1" fill="hold">
                                          <p:stCondLst>
                                            <p:cond delay="0"/>
                                          </p:stCondLst>
                                        </p:cTn>
                                        <p:tgtEl>
                                          <p:spTgt spid="1028"/>
                                        </p:tgtEl>
                                        <p:attrNameLst>
                                          <p:attrName>style.visibility</p:attrName>
                                        </p:attrNameLst>
                                      </p:cBhvr>
                                      <p:to>
                                        <p:strVal val="visible"/>
                                      </p:to>
                                    </p:set>
                                    <p:animEffect transition="in" filter="blinds(horizontal)">
                                      <p:cBhvr>
                                        <p:cTn id="85" dur="500"/>
                                        <p:tgtEl>
                                          <p:spTgt spid="1028"/>
                                        </p:tgtEl>
                                      </p:cBhvr>
                                    </p:animEffect>
                                  </p:childTnLst>
                                </p:cTn>
                              </p:par>
                              <p:par>
                                <p:cTn id="86" presetID="3" presetClass="entr" presetSubtype="10" fill="hold" grpId="0" nodeType="withEffect">
                                  <p:stCondLst>
                                    <p:cond delay="0"/>
                                  </p:stCondLst>
                                  <p:childTnLst>
                                    <p:set>
                                      <p:cBhvr>
                                        <p:cTn id="87" dur="1" fill="hold">
                                          <p:stCondLst>
                                            <p:cond delay="0"/>
                                          </p:stCondLst>
                                        </p:cTn>
                                        <p:tgtEl>
                                          <p:spTgt spid="1048"/>
                                        </p:tgtEl>
                                        <p:attrNameLst>
                                          <p:attrName>style.visibility</p:attrName>
                                        </p:attrNameLst>
                                      </p:cBhvr>
                                      <p:to>
                                        <p:strVal val="visible"/>
                                      </p:to>
                                    </p:set>
                                    <p:animEffect transition="in" filter="blinds(horizontal)">
                                      <p:cBhvr>
                                        <p:cTn id="88" dur="500"/>
                                        <p:tgtEl>
                                          <p:spTgt spid="1048"/>
                                        </p:tgtEl>
                                      </p:cBhvr>
                                    </p:animEffect>
                                  </p:childTnLst>
                                </p:cTn>
                              </p:par>
                            </p:childTnLst>
                          </p:cTn>
                        </p:par>
                      </p:childTnLst>
                    </p:cTn>
                  </p:par>
                  <p:par>
                    <p:cTn id="89" fill="hold">
                      <p:stCondLst>
                        <p:cond delay="indefinite"/>
                      </p:stCondLst>
                      <p:childTnLst>
                        <p:par>
                          <p:cTn id="90" fill="hold">
                            <p:stCondLst>
                              <p:cond delay="0"/>
                            </p:stCondLst>
                            <p:childTnLst>
                              <p:par>
                                <p:cTn id="91" presetID="4" presetClass="entr" presetSubtype="16" fill="hold" grpId="0" nodeType="clickEffect">
                                  <p:stCondLst>
                                    <p:cond delay="0"/>
                                  </p:stCondLst>
                                  <p:childTnLst>
                                    <p:set>
                                      <p:cBhvr>
                                        <p:cTn id="92" dur="1" fill="hold">
                                          <p:stCondLst>
                                            <p:cond delay="0"/>
                                          </p:stCondLst>
                                        </p:cTn>
                                        <p:tgtEl>
                                          <p:spTgt spid="1043"/>
                                        </p:tgtEl>
                                        <p:attrNameLst>
                                          <p:attrName>style.visibility</p:attrName>
                                        </p:attrNameLst>
                                      </p:cBhvr>
                                      <p:to>
                                        <p:strVal val="visible"/>
                                      </p:to>
                                    </p:set>
                                    <p:animEffect transition="in" filter="box(in)">
                                      <p:cBhvr>
                                        <p:cTn id="93" dur="500"/>
                                        <p:tgtEl>
                                          <p:spTgt spid="1043"/>
                                        </p:tgtEl>
                                      </p:cBhvr>
                                    </p:animEffect>
                                  </p:childTnLst>
                                </p:cTn>
                              </p:par>
                              <p:par>
                                <p:cTn id="94" presetID="4" presetClass="entr" presetSubtype="16" fill="hold" grpId="0" nodeType="withEffect">
                                  <p:stCondLst>
                                    <p:cond delay="0"/>
                                  </p:stCondLst>
                                  <p:childTnLst>
                                    <p:set>
                                      <p:cBhvr>
                                        <p:cTn id="95" dur="1" fill="hold">
                                          <p:stCondLst>
                                            <p:cond delay="0"/>
                                          </p:stCondLst>
                                        </p:cTn>
                                        <p:tgtEl>
                                          <p:spTgt spid="1030"/>
                                        </p:tgtEl>
                                        <p:attrNameLst>
                                          <p:attrName>style.visibility</p:attrName>
                                        </p:attrNameLst>
                                      </p:cBhvr>
                                      <p:to>
                                        <p:strVal val="visible"/>
                                      </p:to>
                                    </p:set>
                                    <p:animEffect transition="in" filter="box(in)">
                                      <p:cBhvr>
                                        <p:cTn id="96" dur="500"/>
                                        <p:tgtEl>
                                          <p:spTgt spid="1030"/>
                                        </p:tgtEl>
                                      </p:cBhvr>
                                    </p:animEffect>
                                  </p:childTnLst>
                                </p:cTn>
                              </p:par>
                              <p:par>
                                <p:cTn id="97" presetID="4" presetClass="entr" presetSubtype="16" fill="hold" grpId="0" nodeType="withEffect">
                                  <p:stCondLst>
                                    <p:cond delay="0"/>
                                  </p:stCondLst>
                                  <p:childTnLst>
                                    <p:set>
                                      <p:cBhvr>
                                        <p:cTn id="98" dur="1" fill="hold">
                                          <p:stCondLst>
                                            <p:cond delay="0"/>
                                          </p:stCondLst>
                                        </p:cTn>
                                        <p:tgtEl>
                                          <p:spTgt spid="1051"/>
                                        </p:tgtEl>
                                        <p:attrNameLst>
                                          <p:attrName>style.visibility</p:attrName>
                                        </p:attrNameLst>
                                      </p:cBhvr>
                                      <p:to>
                                        <p:strVal val="visible"/>
                                      </p:to>
                                    </p:set>
                                    <p:animEffect transition="in" filter="box(in)">
                                      <p:cBhvr>
                                        <p:cTn id="99" dur="500"/>
                                        <p:tgtEl>
                                          <p:spTgt spid="1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p:bldP spid="1028" grpId="0" animBg="1"/>
      <p:bldP spid="1029" grpId="0" animBg="1"/>
      <p:bldP spid="1030" grpId="0" animBg="1"/>
      <p:bldP spid="1031" grpId="0" animBg="1"/>
      <p:bldP spid="1033" grpId="0" animBg="1"/>
      <p:bldP spid="1035" grpId="0" animBg="1"/>
      <p:bldP spid="1037" grpId="0" animBg="1"/>
      <p:bldP spid="1040" grpId="0" animBg="1"/>
      <p:bldP spid="1041" grpId="0" animBg="1"/>
      <p:bldP spid="1042" grpId="0" animBg="1"/>
      <p:bldP spid="1043" grpId="0" animBg="1"/>
      <p:bldP spid="1044" grpId="0" animBg="1"/>
      <p:bldP spid="1045" grpId="0"/>
      <p:bldP spid="1046" grpId="0"/>
      <p:bldP spid="1047" grpId="0"/>
      <p:bldP spid="1048" grpId="0"/>
      <p:bldP spid="1049" grpId="0"/>
      <p:bldP spid="1050" grpId="0"/>
      <p:bldP spid="1051" grpId="0"/>
      <p:bldP spid="2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email">
            <a:lum bright="-40000" contrast="-40000"/>
          </a:blip>
          <a:srcRect/>
          <a:stretch>
            <a:fillRect/>
          </a:stretch>
        </p:blipFill>
        <p:spPr bwMode="auto">
          <a:xfrm>
            <a:off x="1" y="1"/>
            <a:ext cx="9159514" cy="6857999"/>
          </a:xfrm>
          <a:prstGeom prst="rect">
            <a:avLst/>
          </a:prstGeom>
          <a:noFill/>
          <a:ln w="9525">
            <a:noFill/>
            <a:miter lim="800000"/>
            <a:headEnd/>
            <a:tailEnd/>
          </a:ln>
        </p:spPr>
      </p:pic>
      <p:sp>
        <p:nvSpPr>
          <p:cNvPr id="2" name="Title 1"/>
          <p:cNvSpPr>
            <a:spLocks noGrp="1"/>
          </p:cNvSpPr>
          <p:nvPr>
            <p:ph type="title"/>
          </p:nvPr>
        </p:nvSpPr>
        <p:spPr>
          <a:xfrm>
            <a:off x="1066800" y="304800"/>
            <a:ext cx="7239000" cy="1143000"/>
          </a:xfrm>
        </p:spPr>
        <p:style>
          <a:lnRef idx="1">
            <a:schemeClr val="accent1"/>
          </a:lnRef>
          <a:fillRef idx="2">
            <a:schemeClr val="accent1"/>
          </a:fillRef>
          <a:effectRef idx="1">
            <a:schemeClr val="accent1"/>
          </a:effectRef>
          <a:fontRef idx="minor">
            <a:schemeClr val="dk1"/>
          </a:fontRef>
        </p:style>
        <p:txBody>
          <a:bodyPr>
            <a:normAutofit/>
          </a:bodyPr>
          <a:lstStyle/>
          <a:p>
            <a:pPr rtl="1"/>
            <a:r>
              <a:rPr lang="fa-IR" b="1" dirty="0" smtClean="0">
                <a:cs typeface="B Koodak" pitchFamily="2" charset="-78"/>
              </a:rPr>
              <a:t>فصل اول: راهنمای بالینی احیاء نوزاد</a:t>
            </a:r>
            <a:endParaRPr lang="en-US" b="1" dirty="0">
              <a:cs typeface="B Koodak" pitchFamily="2" charset="-78"/>
            </a:endParaRPr>
          </a:p>
        </p:txBody>
      </p:sp>
      <p:sp>
        <p:nvSpPr>
          <p:cNvPr id="3" name="Content Placeholder 2"/>
          <p:cNvSpPr>
            <a:spLocks noGrp="1"/>
          </p:cNvSpPr>
          <p:nvPr>
            <p:ph idx="1"/>
          </p:nvPr>
        </p:nvSpPr>
        <p:spPr>
          <a:xfrm>
            <a:off x="457200" y="1600200"/>
            <a:ext cx="8229600" cy="4800600"/>
          </a:xfrm>
        </p:spPr>
        <p:style>
          <a:lnRef idx="1">
            <a:schemeClr val="accent3"/>
          </a:lnRef>
          <a:fillRef idx="2">
            <a:schemeClr val="accent3"/>
          </a:fillRef>
          <a:effectRef idx="1">
            <a:schemeClr val="accent3"/>
          </a:effectRef>
          <a:fontRef idx="minor">
            <a:schemeClr val="dk1"/>
          </a:fontRef>
        </p:style>
        <p:txBody>
          <a:bodyPr>
            <a:normAutofit/>
          </a:bodyPr>
          <a:lstStyle/>
          <a:p>
            <a:pPr algn="r" rtl="1"/>
            <a:r>
              <a:rPr lang="fa-IR" sz="3600" b="1" dirty="0" smtClean="0">
                <a:cs typeface="B Kamran" pitchFamily="2" charset="-78"/>
              </a:rPr>
              <a:t>آماده شدن برای عملیات احیاء</a:t>
            </a:r>
            <a:endParaRPr lang="en-US" sz="3600" b="1" dirty="0" smtClean="0">
              <a:cs typeface="B Kamran" pitchFamily="2" charset="-78"/>
            </a:endParaRPr>
          </a:p>
          <a:p>
            <a:pPr algn="r" rtl="1"/>
            <a:r>
              <a:rPr lang="fa-IR" sz="3600" b="1" dirty="0" smtClean="0">
                <a:cs typeface="B Kamran" pitchFamily="2" charset="-78"/>
              </a:rPr>
              <a:t>عملیا ت احیاء</a:t>
            </a:r>
            <a:endParaRPr lang="en-US" sz="3600" b="1" dirty="0" smtClean="0">
              <a:cs typeface="B Kamran" pitchFamily="2" charset="-78"/>
            </a:endParaRPr>
          </a:p>
          <a:p>
            <a:pPr algn="r" rtl="1"/>
            <a:r>
              <a:rPr lang="fa-IR" sz="3600" b="1" dirty="0" smtClean="0">
                <a:cs typeface="B Kamran" pitchFamily="2" charset="-78"/>
              </a:rPr>
              <a:t>احياء نوزاد نارس با سن حاملگي کمتر از </a:t>
            </a:r>
            <a:r>
              <a:rPr lang="en-US" sz="3600" b="1" dirty="0" smtClean="0">
                <a:cs typeface="B Kamran" pitchFamily="2" charset="-78"/>
              </a:rPr>
              <a:t>32</a:t>
            </a:r>
            <a:r>
              <a:rPr lang="fa-IR" sz="3600" b="1" dirty="0" smtClean="0">
                <a:cs typeface="B Kamran" pitchFamily="2" charset="-78"/>
              </a:rPr>
              <a:t> هفته</a:t>
            </a:r>
          </a:p>
          <a:p>
            <a:pPr algn="r" rtl="1"/>
            <a:r>
              <a:rPr lang="fa-IR" sz="3600" b="1" dirty="0" smtClean="0">
                <a:cs typeface="B Kamran" pitchFamily="2" charset="-78"/>
              </a:rPr>
              <a:t>ملاحظات اخلاقي</a:t>
            </a:r>
            <a:endParaRPr lang="en-US" sz="3600" b="1" dirty="0" smtClean="0">
              <a:cs typeface="B Kamran" pitchFamily="2" charset="-78"/>
            </a:endParaRPr>
          </a:p>
          <a:p>
            <a:pPr algn="r" rtl="1"/>
            <a:r>
              <a:rPr lang="fa-IR" sz="3600" b="1" dirty="0" smtClean="0">
                <a:cs typeface="B Kamran" pitchFamily="2" charset="-78"/>
              </a:rPr>
              <a:t>ثبت عمليات احيا</a:t>
            </a:r>
          </a:p>
          <a:p>
            <a:pPr algn="r" rtl="1"/>
            <a:r>
              <a:rPr lang="fa-IR" sz="3600" b="1" dirty="0" smtClean="0">
                <a:cs typeface="B Kamran" pitchFamily="2" charset="-78"/>
              </a:rPr>
              <a:t>مراقبت های بعد از احیاء</a:t>
            </a:r>
            <a:endParaRPr lang="en-US" sz="3600" b="1" dirty="0" smtClean="0">
              <a:cs typeface="B Kamran"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bg/>
                                          </p:spTgt>
                                        </p:tgtEl>
                                        <p:attrNameLst>
                                          <p:attrName>style.visibility</p:attrName>
                                        </p:attrNameLst>
                                      </p:cBhvr>
                                      <p:to>
                                        <p:strVal val="visible"/>
                                      </p:to>
                                    </p:set>
                                    <p:animEffect transition="in" filter="circle(in)">
                                      <p:cBhvr>
                                        <p:cTn id="10" dur="2000"/>
                                        <p:tgtEl>
                                          <p:spTgt spid="3">
                                            <p:bg/>
                                          </p:spTgt>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circle(in)">
                                      <p:cBhvr>
                                        <p:cTn id="13" dur="2000"/>
                                        <p:tgtEl>
                                          <p:spTgt spid="3">
                                            <p:txEl>
                                              <p:pRg st="0" end="0"/>
                                            </p:txEl>
                                          </p:spTgt>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circle(in)">
                                      <p:cBhvr>
                                        <p:cTn id="16" dur="2000"/>
                                        <p:tgtEl>
                                          <p:spTgt spid="3">
                                            <p:txEl>
                                              <p:pRg st="1" end="1"/>
                                            </p:txEl>
                                          </p:spTgt>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circle(in)">
                                      <p:cBhvr>
                                        <p:cTn id="19" dur="2000"/>
                                        <p:tgtEl>
                                          <p:spTgt spid="3">
                                            <p:txEl>
                                              <p:pRg st="2" end="2"/>
                                            </p:txEl>
                                          </p:spTgt>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circle(in)">
                                      <p:cBhvr>
                                        <p:cTn id="25" dur="2000"/>
                                        <p:tgtEl>
                                          <p:spTgt spid="3">
                                            <p:txEl>
                                              <p:pRg st="4" end="4"/>
                                            </p:txEl>
                                          </p:spTgt>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circle(in)">
                                      <p:cBhvr>
                                        <p:cTn id="28"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email">
            <a:lum bright="-40000" contrast="-40000"/>
          </a:blip>
          <a:srcRect/>
          <a:stretch>
            <a:fillRect/>
          </a:stretch>
        </p:blipFill>
        <p:spPr bwMode="auto">
          <a:xfrm>
            <a:off x="1" y="1"/>
            <a:ext cx="9159514" cy="6857999"/>
          </a:xfrm>
          <a:prstGeom prst="rect">
            <a:avLst/>
          </a:prstGeom>
          <a:noFill/>
          <a:ln w="9525">
            <a:noFill/>
            <a:miter lim="800000"/>
            <a:headEnd/>
            <a:tailEnd/>
          </a:ln>
        </p:spPr>
      </p:pic>
      <p:sp>
        <p:nvSpPr>
          <p:cNvPr id="2" name="Title 1"/>
          <p:cNvSpPr>
            <a:spLocks noGrp="1"/>
          </p:cNvSpPr>
          <p:nvPr>
            <p:ph type="title"/>
          </p:nvPr>
        </p:nvSpPr>
        <p:spPr>
          <a:xfrm>
            <a:off x="1066800" y="304800"/>
            <a:ext cx="7239000" cy="1143000"/>
          </a:xfrm>
        </p:spPr>
        <p:style>
          <a:lnRef idx="1">
            <a:schemeClr val="accent1"/>
          </a:lnRef>
          <a:fillRef idx="2">
            <a:schemeClr val="accent1"/>
          </a:fillRef>
          <a:effectRef idx="1">
            <a:schemeClr val="accent1"/>
          </a:effectRef>
          <a:fontRef idx="minor">
            <a:schemeClr val="dk1"/>
          </a:fontRef>
        </p:style>
        <p:txBody>
          <a:bodyPr>
            <a:normAutofit/>
          </a:bodyPr>
          <a:lstStyle/>
          <a:p>
            <a:pPr rtl="1"/>
            <a:r>
              <a:rPr lang="fa-IR" sz="3600" dirty="0" smtClean="0">
                <a:cs typeface="B Koodak" pitchFamily="2" charset="-78"/>
              </a:rPr>
              <a:t>هسته آموزشی احياء نوزاد در سطح دانشگاه</a:t>
            </a:r>
            <a:endParaRPr lang="en-US" sz="3600" b="1" dirty="0">
              <a:cs typeface="B Koodak" pitchFamily="2" charset="-78"/>
            </a:endParaRPr>
          </a:p>
        </p:txBody>
      </p:sp>
      <p:sp>
        <p:nvSpPr>
          <p:cNvPr id="3" name="Content Placeholder 2"/>
          <p:cNvSpPr>
            <a:spLocks noGrp="1"/>
          </p:cNvSpPr>
          <p:nvPr>
            <p:ph idx="1"/>
          </p:nvPr>
        </p:nvSpPr>
        <p:spPr>
          <a:xfrm>
            <a:off x="457200" y="1600200"/>
            <a:ext cx="8229600" cy="4800600"/>
          </a:xfrm>
        </p:spPr>
        <p:style>
          <a:lnRef idx="1">
            <a:schemeClr val="accent3"/>
          </a:lnRef>
          <a:fillRef idx="2">
            <a:schemeClr val="accent3"/>
          </a:fillRef>
          <a:effectRef idx="1">
            <a:schemeClr val="accent3"/>
          </a:effectRef>
          <a:fontRef idx="minor">
            <a:schemeClr val="dk1"/>
          </a:fontRef>
        </p:style>
        <p:txBody>
          <a:bodyPr>
            <a:noAutofit/>
          </a:bodyPr>
          <a:lstStyle/>
          <a:p>
            <a:pPr algn="r" rtl="1"/>
            <a:r>
              <a:rPr lang="fa-IR" b="1" dirty="0" smtClean="0">
                <a:cs typeface="B Kamran" pitchFamily="2" charset="-78"/>
              </a:rPr>
              <a:t>هسته آموزشی دانشگاهي احياء نوزاد: </a:t>
            </a:r>
            <a:r>
              <a:rPr lang="fa-IR" dirty="0" smtClean="0">
                <a:cs typeface="B Kamran" pitchFamily="2" charset="-78"/>
              </a:rPr>
              <a:t>عبارت است از فوق تخصص نوزادان، فوق تخصص پري‌ناتالوژيست، متخصصين كودكان، زنان و زايمان و بيهوشي و مربی های پرستاری و مامایی در يک دانشگاه که دوره پيشرفته احياي نوزاد را گذرانده و در کارگاههاي کشوري يا دانشگاهی دوره مربي گري احیاء نوزاد را فراگرفته و داراي مدرك مربی گری دانشگاهي هستند</a:t>
            </a:r>
            <a:r>
              <a:rPr lang="fa-IR" b="1" dirty="0" smtClean="0">
                <a:cs typeface="B Kamran" pitchFamily="2" charset="-78"/>
              </a:rPr>
              <a:t> (جدول شماره 4-1).</a:t>
            </a:r>
            <a:endParaRPr lang="en-US" b="1" dirty="0" smtClean="0">
              <a:cs typeface="B Kamran" pitchFamily="2" charset="-78"/>
            </a:endParaRPr>
          </a:p>
          <a:p>
            <a:pPr algn="r" rtl="1"/>
            <a:r>
              <a:rPr lang="fa-IR" b="1" dirty="0" smtClean="0">
                <a:cs typeface="B Kamran" pitchFamily="2" charset="-78"/>
              </a:rPr>
              <a:t>هسته آموزشی بيمارستاني احياء نوزاد: </a:t>
            </a:r>
            <a:r>
              <a:rPr lang="fa-IR" dirty="0" smtClean="0">
                <a:cs typeface="B Kamran" pitchFamily="2" charset="-78"/>
              </a:rPr>
              <a:t>فوق تخصص نوزادان، پري‌ناتالوژيست، متخصصين كودكان، زنان و زايمان و بيهوشي و پرستاران و ماما ها در يک بيمارستان که دوره پيشرفته را در دانشگاه خود گذرانده اند و و داراي مدرك مربيگري بيمارستاني هستند. </a:t>
            </a:r>
            <a:endParaRPr lang="en-US" dirty="0" smtClean="0">
              <a:cs typeface="B Kamran" pitchFamily="2" charset="-78"/>
            </a:endParaRPr>
          </a:p>
          <a:p>
            <a:pPr algn="r" rtl="1"/>
            <a:endParaRPr lang="en-US" b="1" dirty="0" smtClean="0">
              <a:cs typeface="B Kamran"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bg/>
                                          </p:spTgt>
                                        </p:tgtEl>
                                        <p:attrNameLst>
                                          <p:attrName>style.visibility</p:attrName>
                                        </p:attrNameLst>
                                      </p:cBhvr>
                                      <p:to>
                                        <p:strVal val="visible"/>
                                      </p:to>
                                    </p:set>
                                    <p:animEffect transition="in" filter="circle(in)">
                                      <p:cBhvr>
                                        <p:cTn id="10" dur="2000"/>
                                        <p:tgtEl>
                                          <p:spTgt spid="3">
                                            <p:bg/>
                                          </p:spTgt>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circle(in)">
                                      <p:cBhvr>
                                        <p:cTn id="13" dur="2000"/>
                                        <p:tgtEl>
                                          <p:spTgt spid="3">
                                            <p:txEl>
                                              <p:pRg st="0" end="0"/>
                                            </p:txEl>
                                          </p:spTgt>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circle(in)">
                                      <p:cBhvr>
                                        <p:cTn id="16"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email">
            <a:lum bright="-40000" contrast="-40000"/>
          </a:blip>
          <a:srcRect/>
          <a:stretch>
            <a:fillRect/>
          </a:stretch>
        </p:blipFill>
        <p:spPr bwMode="auto">
          <a:xfrm>
            <a:off x="1" y="1"/>
            <a:ext cx="9159514" cy="6857999"/>
          </a:xfrm>
          <a:prstGeom prst="rect">
            <a:avLst/>
          </a:prstGeom>
          <a:noFill/>
          <a:ln w="9525">
            <a:noFill/>
            <a:miter lim="800000"/>
            <a:headEnd/>
            <a:tailEnd/>
          </a:ln>
        </p:spPr>
      </p:pic>
      <p:sp>
        <p:nvSpPr>
          <p:cNvPr id="2" name="Title 1"/>
          <p:cNvSpPr>
            <a:spLocks noGrp="1"/>
          </p:cNvSpPr>
          <p:nvPr>
            <p:ph type="title"/>
          </p:nvPr>
        </p:nvSpPr>
        <p:spPr>
          <a:xfrm>
            <a:off x="914400" y="2209800"/>
            <a:ext cx="7239000" cy="1371600"/>
          </a:xfrm>
        </p:spPr>
        <p:style>
          <a:lnRef idx="1">
            <a:schemeClr val="accent1"/>
          </a:lnRef>
          <a:fillRef idx="2">
            <a:schemeClr val="accent1"/>
          </a:fillRef>
          <a:effectRef idx="1">
            <a:schemeClr val="accent1"/>
          </a:effectRef>
          <a:fontRef idx="minor">
            <a:schemeClr val="dk1"/>
          </a:fontRef>
        </p:style>
        <p:txBody>
          <a:bodyPr>
            <a:normAutofit fontScale="90000"/>
          </a:bodyPr>
          <a:lstStyle/>
          <a:p>
            <a:pPr rtl="1"/>
            <a:r>
              <a:rPr lang="fa-IR" sz="4800" b="1" dirty="0" smtClean="0">
                <a:cs typeface="B Kamran" pitchFamily="2" charset="-78"/>
              </a:rPr>
              <a:t>شرايط احراز مدرک مربي گري در سطوح مختلف</a:t>
            </a:r>
            <a:endParaRPr lang="en-US" sz="4800" b="1" dirty="0">
              <a:cs typeface="B Kamran" pitchFamily="2" charset="-78"/>
            </a:endParaRPr>
          </a:p>
        </p:txBody>
      </p:sp>
      <p:sp>
        <p:nvSpPr>
          <p:cNvPr id="4813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915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3" name="Table 32"/>
          <p:cNvGraphicFramePr>
            <a:graphicFrameLocks noGrp="1"/>
          </p:cNvGraphicFramePr>
          <p:nvPr/>
        </p:nvGraphicFramePr>
        <p:xfrm>
          <a:off x="838200" y="609600"/>
          <a:ext cx="7062789" cy="5567167"/>
        </p:xfrm>
        <a:graphic>
          <a:graphicData uri="http://schemas.openxmlformats.org/drawingml/2006/table">
            <a:tbl>
              <a:tblPr rtl="1">
                <a:tableStyleId>{08FB837D-C827-4EFA-A057-4D05807E0F7C}</a:tableStyleId>
              </a:tblPr>
              <a:tblGrid>
                <a:gridCol w="870789"/>
                <a:gridCol w="2820168"/>
                <a:gridCol w="1516459"/>
                <a:gridCol w="1855373"/>
              </a:tblGrid>
              <a:tr h="975129">
                <a:tc gridSpan="4">
                  <a:txBody>
                    <a:bodyPr/>
                    <a:lstStyle/>
                    <a:p>
                      <a:pPr marL="28575" marR="0" indent="-28575" algn="just" rtl="1">
                        <a:lnSpc>
                          <a:spcPct val="115000"/>
                        </a:lnSpc>
                        <a:spcBef>
                          <a:spcPts val="0"/>
                        </a:spcBef>
                        <a:spcAft>
                          <a:spcPts val="0"/>
                        </a:spcAft>
                      </a:pPr>
                      <a:r>
                        <a:rPr lang="fa-IR" sz="3200" b="1" dirty="0">
                          <a:cs typeface="B Lotus" pitchFamily="2" charset="-78"/>
                        </a:rPr>
                        <a:t>جدول 4-1: شرايط احراز مدرک مربي گري در سطوح مختلف </a:t>
                      </a:r>
                      <a:endParaRPr lang="en-US" sz="2800" b="1" dirty="0">
                        <a:latin typeface="Calibri"/>
                        <a:ea typeface="Calibri"/>
                        <a:cs typeface="B Lotus" pitchFamily="2" charset="-78"/>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r>
              <a:tr h="940303">
                <a:tc>
                  <a:txBody>
                    <a:bodyPr/>
                    <a:lstStyle/>
                    <a:p>
                      <a:pPr marL="0" marR="0" algn="r" rtl="1">
                        <a:lnSpc>
                          <a:spcPct val="115000"/>
                        </a:lnSpc>
                        <a:spcBef>
                          <a:spcPts val="0"/>
                        </a:spcBef>
                        <a:spcAft>
                          <a:spcPts val="0"/>
                        </a:spcAft>
                      </a:pPr>
                      <a:r>
                        <a:rPr lang="fa-IR" sz="2000" b="1" dirty="0">
                          <a:cs typeface="B Lotus" pitchFamily="2" charset="-78"/>
                        </a:rPr>
                        <a:t>مربي</a:t>
                      </a:r>
                      <a:endParaRPr lang="en-US" sz="2800" b="1" dirty="0">
                        <a:latin typeface="Calibri"/>
                        <a:ea typeface="Calibri"/>
                        <a:cs typeface="B Lotus" pitchFamily="2" charset="-78"/>
                      </a:endParaRPr>
                    </a:p>
                  </a:txBody>
                  <a:tcPr marL="68580" marR="68580" marT="0" marB="0" anchor="ctr"/>
                </a:tc>
                <a:tc>
                  <a:txBody>
                    <a:bodyPr/>
                    <a:lstStyle/>
                    <a:p>
                      <a:pPr marL="0" marR="0" algn="ctr" rtl="1">
                        <a:lnSpc>
                          <a:spcPct val="115000"/>
                        </a:lnSpc>
                        <a:spcBef>
                          <a:spcPts val="0"/>
                        </a:spcBef>
                        <a:spcAft>
                          <a:spcPts val="0"/>
                        </a:spcAft>
                      </a:pPr>
                      <a:r>
                        <a:rPr lang="fa-IR" sz="2000" b="1" dirty="0">
                          <a:cs typeface="B Lotus" pitchFamily="2" charset="-78"/>
                        </a:rPr>
                        <a:t>سطح برگزاري کارگاه</a:t>
                      </a:r>
                      <a:endParaRPr lang="en-US" sz="2800" b="1" dirty="0">
                        <a:latin typeface="Calibri"/>
                        <a:ea typeface="Calibri"/>
                        <a:cs typeface="B Lotus" pitchFamily="2" charset="-78"/>
                      </a:endParaRPr>
                    </a:p>
                  </a:txBody>
                  <a:tcPr marL="68580" marR="68580" marT="0" marB="0" anchor="ctr"/>
                </a:tc>
                <a:tc>
                  <a:txBody>
                    <a:bodyPr/>
                    <a:lstStyle/>
                    <a:p>
                      <a:pPr marL="0" marR="0" algn="ctr" rtl="1">
                        <a:lnSpc>
                          <a:spcPct val="115000"/>
                        </a:lnSpc>
                        <a:spcBef>
                          <a:spcPts val="0"/>
                        </a:spcBef>
                        <a:spcAft>
                          <a:spcPts val="0"/>
                        </a:spcAft>
                      </a:pPr>
                      <a:r>
                        <a:rPr lang="fa-IR" sz="2000" b="1">
                          <a:cs typeface="B Lotus" pitchFamily="2" charset="-78"/>
                        </a:rPr>
                        <a:t>مسوول برگزاري کارگاه</a:t>
                      </a:r>
                      <a:endParaRPr lang="en-US" sz="2800" b="1">
                        <a:latin typeface="Calibri"/>
                        <a:ea typeface="Calibri"/>
                        <a:cs typeface="B Lotus" pitchFamily="2" charset="-78"/>
                      </a:endParaRPr>
                    </a:p>
                  </a:txBody>
                  <a:tcPr marL="68580" marR="68580" marT="0" marB="0" anchor="ctr"/>
                </a:tc>
                <a:tc>
                  <a:txBody>
                    <a:bodyPr/>
                    <a:lstStyle/>
                    <a:p>
                      <a:pPr marL="0" marR="0" algn="ctr" rtl="1">
                        <a:lnSpc>
                          <a:spcPct val="115000"/>
                        </a:lnSpc>
                        <a:spcBef>
                          <a:spcPts val="0"/>
                        </a:spcBef>
                        <a:spcAft>
                          <a:spcPts val="0"/>
                        </a:spcAft>
                      </a:pPr>
                      <a:r>
                        <a:rPr lang="fa-IR" sz="2000" b="1">
                          <a:cs typeface="B Lotus" pitchFamily="2" charset="-78"/>
                        </a:rPr>
                        <a:t>مقام مسوول ارايه کننده گواهي</a:t>
                      </a:r>
                      <a:endParaRPr lang="en-US" sz="2800" b="1">
                        <a:latin typeface="Calibri"/>
                        <a:ea typeface="Calibri"/>
                        <a:cs typeface="B Lotus" pitchFamily="2" charset="-78"/>
                      </a:endParaRPr>
                    </a:p>
                  </a:txBody>
                  <a:tcPr marL="68580" marR="68580" marT="0" marB="0" anchor="ctr"/>
                </a:tc>
              </a:tr>
              <a:tr h="1253737">
                <a:tc>
                  <a:txBody>
                    <a:bodyPr/>
                    <a:lstStyle/>
                    <a:p>
                      <a:pPr marL="0" marR="0" algn="r" rtl="1">
                        <a:lnSpc>
                          <a:spcPct val="115000"/>
                        </a:lnSpc>
                        <a:spcBef>
                          <a:spcPts val="0"/>
                        </a:spcBef>
                        <a:spcAft>
                          <a:spcPts val="0"/>
                        </a:spcAft>
                      </a:pPr>
                      <a:r>
                        <a:rPr lang="fa-IR" sz="2000" b="1">
                          <a:cs typeface="B Lotus" pitchFamily="2" charset="-78"/>
                        </a:rPr>
                        <a:t>کشوري</a:t>
                      </a:r>
                      <a:endParaRPr lang="en-US" sz="2800" b="1">
                        <a:latin typeface="Calibri"/>
                        <a:ea typeface="Calibri"/>
                        <a:cs typeface="B Lotus" pitchFamily="2" charset="-78"/>
                      </a:endParaRPr>
                    </a:p>
                  </a:txBody>
                  <a:tcPr marL="68580" marR="68580" marT="0" marB="0" anchor="ctr"/>
                </a:tc>
                <a:tc>
                  <a:txBody>
                    <a:bodyPr/>
                    <a:lstStyle/>
                    <a:p>
                      <a:pPr marL="0" marR="0" algn="r" rtl="1">
                        <a:lnSpc>
                          <a:spcPct val="115000"/>
                        </a:lnSpc>
                        <a:spcBef>
                          <a:spcPts val="0"/>
                        </a:spcBef>
                        <a:spcAft>
                          <a:spcPts val="0"/>
                        </a:spcAft>
                      </a:pPr>
                      <a:r>
                        <a:rPr lang="fa-IR" sz="2000" b="1" dirty="0">
                          <a:cs typeface="B Lotus" pitchFamily="2" charset="-78"/>
                        </a:rPr>
                        <a:t>دوره پيشرفته همراه تازه هاي احيا + دوره مهارت هاي روش تدريس و مربي گري احياي نوزادان</a:t>
                      </a:r>
                      <a:endParaRPr lang="en-US" sz="2800" b="1" dirty="0">
                        <a:latin typeface="Calibri"/>
                        <a:ea typeface="Calibri"/>
                        <a:cs typeface="B Lotus" pitchFamily="2" charset="-78"/>
                      </a:endParaRPr>
                    </a:p>
                  </a:txBody>
                  <a:tcPr marL="68580" marR="68580" marT="0" marB="0" anchor="ctr"/>
                </a:tc>
                <a:tc>
                  <a:txBody>
                    <a:bodyPr/>
                    <a:lstStyle/>
                    <a:p>
                      <a:pPr marL="0" marR="0" algn="r" rtl="1">
                        <a:lnSpc>
                          <a:spcPct val="115000"/>
                        </a:lnSpc>
                        <a:spcBef>
                          <a:spcPts val="0"/>
                        </a:spcBef>
                        <a:spcAft>
                          <a:spcPts val="0"/>
                        </a:spcAft>
                      </a:pPr>
                      <a:r>
                        <a:rPr lang="fa-IR" sz="2000" b="1" dirty="0">
                          <a:cs typeface="B Lotus" pitchFamily="2" charset="-78"/>
                        </a:rPr>
                        <a:t>وزارت بهداشت</a:t>
                      </a:r>
                      <a:endParaRPr lang="en-US" sz="2800" b="1" dirty="0">
                        <a:latin typeface="Calibri"/>
                        <a:ea typeface="Calibri"/>
                        <a:cs typeface="B Lotus" pitchFamily="2" charset="-78"/>
                      </a:endParaRPr>
                    </a:p>
                  </a:txBody>
                  <a:tcPr marL="68580" marR="68580" marT="0" marB="0" anchor="ctr"/>
                </a:tc>
                <a:tc>
                  <a:txBody>
                    <a:bodyPr/>
                    <a:lstStyle/>
                    <a:p>
                      <a:pPr marL="0" marR="0" algn="r" rtl="1">
                        <a:lnSpc>
                          <a:spcPct val="115000"/>
                        </a:lnSpc>
                        <a:spcBef>
                          <a:spcPts val="0"/>
                        </a:spcBef>
                        <a:spcAft>
                          <a:spcPts val="0"/>
                        </a:spcAft>
                      </a:pPr>
                      <a:r>
                        <a:rPr lang="fa-IR" sz="2000" b="1">
                          <a:cs typeface="B Lotus" pitchFamily="2" charset="-78"/>
                        </a:rPr>
                        <a:t>تاييد کميته علمي کشوري احيا</a:t>
                      </a:r>
                      <a:endParaRPr lang="en-US" sz="2800" b="1">
                        <a:latin typeface="Calibri"/>
                        <a:ea typeface="Calibri"/>
                        <a:cs typeface="B Lotus" pitchFamily="2" charset="-78"/>
                      </a:endParaRPr>
                    </a:p>
                  </a:txBody>
                  <a:tcPr marL="68580" marR="68580" marT="0" marB="0" anchor="ctr"/>
                </a:tc>
              </a:tr>
              <a:tr h="940303">
                <a:tc>
                  <a:txBody>
                    <a:bodyPr/>
                    <a:lstStyle/>
                    <a:p>
                      <a:pPr marL="0" marR="0" algn="r" rtl="1">
                        <a:lnSpc>
                          <a:spcPct val="115000"/>
                        </a:lnSpc>
                        <a:spcBef>
                          <a:spcPts val="0"/>
                        </a:spcBef>
                        <a:spcAft>
                          <a:spcPts val="0"/>
                        </a:spcAft>
                      </a:pPr>
                      <a:r>
                        <a:rPr lang="fa-IR" sz="2000" b="1">
                          <a:cs typeface="B Lotus" pitchFamily="2" charset="-78"/>
                        </a:rPr>
                        <a:t>دانشگاهي</a:t>
                      </a:r>
                      <a:endParaRPr lang="en-US" sz="2800" b="1">
                        <a:latin typeface="Calibri"/>
                        <a:ea typeface="Calibri"/>
                        <a:cs typeface="B Lotus" pitchFamily="2" charset="-78"/>
                      </a:endParaRPr>
                    </a:p>
                  </a:txBody>
                  <a:tcPr marL="68580" marR="68580" marT="0" marB="0" anchor="ctr"/>
                </a:tc>
                <a:tc>
                  <a:txBody>
                    <a:bodyPr/>
                    <a:lstStyle/>
                    <a:p>
                      <a:pPr marL="0" marR="0" algn="r" rtl="1">
                        <a:lnSpc>
                          <a:spcPct val="115000"/>
                        </a:lnSpc>
                        <a:spcBef>
                          <a:spcPts val="0"/>
                        </a:spcBef>
                        <a:spcAft>
                          <a:spcPts val="0"/>
                        </a:spcAft>
                      </a:pPr>
                      <a:r>
                        <a:rPr lang="fa-IR" sz="2000" b="1">
                          <a:cs typeface="B Lotus" pitchFamily="2" charset="-78"/>
                        </a:rPr>
                        <a:t>پيشرفته + دوره مهارت هاي روش تدريس ومربي گري احياي نوزادان</a:t>
                      </a:r>
                      <a:endParaRPr lang="en-US" sz="2800" b="1">
                        <a:latin typeface="Calibri"/>
                        <a:ea typeface="Calibri"/>
                        <a:cs typeface="B Lotus" pitchFamily="2" charset="-78"/>
                      </a:endParaRPr>
                    </a:p>
                  </a:txBody>
                  <a:tcPr marL="68580" marR="68580" marT="0" marB="0" anchor="ctr"/>
                </a:tc>
                <a:tc>
                  <a:txBody>
                    <a:bodyPr/>
                    <a:lstStyle/>
                    <a:p>
                      <a:pPr marL="0" marR="0" algn="r" rtl="1">
                        <a:lnSpc>
                          <a:spcPct val="115000"/>
                        </a:lnSpc>
                        <a:spcBef>
                          <a:spcPts val="0"/>
                        </a:spcBef>
                        <a:spcAft>
                          <a:spcPts val="0"/>
                        </a:spcAft>
                      </a:pPr>
                      <a:r>
                        <a:rPr lang="fa-IR" sz="2000" b="1" dirty="0">
                          <a:cs typeface="B Lotus" pitchFamily="2" charset="-78"/>
                        </a:rPr>
                        <a:t>دانشگاه</a:t>
                      </a:r>
                      <a:endParaRPr lang="en-US" sz="2800" b="1" dirty="0">
                        <a:latin typeface="Calibri"/>
                        <a:ea typeface="Calibri"/>
                        <a:cs typeface="B Lotus" pitchFamily="2" charset="-78"/>
                      </a:endParaRPr>
                    </a:p>
                  </a:txBody>
                  <a:tcPr marL="68580" marR="68580" marT="0" marB="0" anchor="ctr"/>
                </a:tc>
                <a:tc>
                  <a:txBody>
                    <a:bodyPr/>
                    <a:lstStyle/>
                    <a:p>
                      <a:pPr marL="0" marR="0" algn="r" rtl="1">
                        <a:lnSpc>
                          <a:spcPct val="115000"/>
                        </a:lnSpc>
                        <a:spcBef>
                          <a:spcPts val="0"/>
                        </a:spcBef>
                        <a:spcAft>
                          <a:spcPts val="0"/>
                        </a:spcAft>
                      </a:pPr>
                      <a:r>
                        <a:rPr lang="fa-IR" sz="2000" b="1" dirty="0">
                          <a:cs typeface="B Lotus" pitchFamily="2" charset="-78"/>
                        </a:rPr>
                        <a:t>مربي کشوري</a:t>
                      </a:r>
                      <a:endParaRPr lang="en-US" sz="2800" b="1" dirty="0">
                        <a:latin typeface="Calibri"/>
                        <a:ea typeface="Calibri"/>
                        <a:cs typeface="B Lotus" pitchFamily="2" charset="-78"/>
                      </a:endParaRPr>
                    </a:p>
                  </a:txBody>
                  <a:tcPr marL="68580" marR="68580" marT="0" marB="0" anchor="ctr"/>
                </a:tc>
              </a:tr>
              <a:tr h="940303">
                <a:tc>
                  <a:txBody>
                    <a:bodyPr/>
                    <a:lstStyle/>
                    <a:p>
                      <a:pPr marL="0" marR="0" algn="r" rtl="1">
                        <a:lnSpc>
                          <a:spcPct val="115000"/>
                        </a:lnSpc>
                        <a:spcBef>
                          <a:spcPts val="0"/>
                        </a:spcBef>
                        <a:spcAft>
                          <a:spcPts val="0"/>
                        </a:spcAft>
                      </a:pPr>
                      <a:r>
                        <a:rPr lang="fa-IR" sz="2000" b="1">
                          <a:cs typeface="B Lotus" pitchFamily="2" charset="-78"/>
                        </a:rPr>
                        <a:t>بيمارستاني</a:t>
                      </a:r>
                      <a:endParaRPr lang="en-US" sz="2800" b="1">
                        <a:latin typeface="Calibri"/>
                        <a:ea typeface="Calibri"/>
                        <a:cs typeface="B Lotus" pitchFamily="2" charset="-78"/>
                      </a:endParaRPr>
                    </a:p>
                  </a:txBody>
                  <a:tcPr marL="68580" marR="68580" marT="0" marB="0" anchor="ctr"/>
                </a:tc>
                <a:tc>
                  <a:txBody>
                    <a:bodyPr/>
                    <a:lstStyle/>
                    <a:p>
                      <a:pPr marL="0" marR="0" algn="r" rtl="1">
                        <a:lnSpc>
                          <a:spcPct val="115000"/>
                        </a:lnSpc>
                        <a:spcBef>
                          <a:spcPts val="0"/>
                        </a:spcBef>
                        <a:spcAft>
                          <a:spcPts val="0"/>
                        </a:spcAft>
                      </a:pPr>
                      <a:r>
                        <a:rPr lang="fa-IR" sz="2000" b="1">
                          <a:cs typeface="B Lotus" pitchFamily="2" charset="-78"/>
                        </a:rPr>
                        <a:t>پيشرفته + دوره مهارت هاي روش تدريس ومربي گري احياي نوزادان</a:t>
                      </a:r>
                      <a:endParaRPr lang="en-US" sz="2800" b="1">
                        <a:latin typeface="Calibri"/>
                        <a:ea typeface="Calibri"/>
                        <a:cs typeface="B Lotus" pitchFamily="2" charset="-78"/>
                      </a:endParaRPr>
                    </a:p>
                  </a:txBody>
                  <a:tcPr marL="68580" marR="68580" marT="0" marB="0" anchor="ctr"/>
                </a:tc>
                <a:tc>
                  <a:txBody>
                    <a:bodyPr/>
                    <a:lstStyle/>
                    <a:p>
                      <a:pPr marL="0" marR="0" algn="r" rtl="1">
                        <a:lnSpc>
                          <a:spcPct val="115000"/>
                        </a:lnSpc>
                        <a:spcBef>
                          <a:spcPts val="0"/>
                        </a:spcBef>
                        <a:spcAft>
                          <a:spcPts val="0"/>
                        </a:spcAft>
                      </a:pPr>
                      <a:r>
                        <a:rPr lang="fa-IR" sz="2000" b="1">
                          <a:cs typeface="B Lotus" pitchFamily="2" charset="-78"/>
                        </a:rPr>
                        <a:t>بيمارستان</a:t>
                      </a:r>
                      <a:endParaRPr lang="en-US" sz="2800" b="1">
                        <a:latin typeface="Calibri"/>
                        <a:ea typeface="Calibri"/>
                        <a:cs typeface="B Lotus" pitchFamily="2" charset="-78"/>
                      </a:endParaRPr>
                    </a:p>
                  </a:txBody>
                  <a:tcPr marL="68580" marR="68580" marT="0" marB="0" anchor="ctr"/>
                </a:tc>
                <a:tc>
                  <a:txBody>
                    <a:bodyPr/>
                    <a:lstStyle/>
                    <a:p>
                      <a:pPr marL="0" marR="0" algn="r" rtl="1">
                        <a:lnSpc>
                          <a:spcPct val="115000"/>
                        </a:lnSpc>
                        <a:spcBef>
                          <a:spcPts val="0"/>
                        </a:spcBef>
                        <a:spcAft>
                          <a:spcPts val="0"/>
                        </a:spcAft>
                      </a:pPr>
                      <a:r>
                        <a:rPr lang="fa-IR" sz="2000" b="1" dirty="0">
                          <a:cs typeface="B Lotus" pitchFamily="2" charset="-78"/>
                        </a:rPr>
                        <a:t>مربي دانشگاهي</a:t>
                      </a:r>
                      <a:endParaRPr lang="en-US" sz="2800" b="1" dirty="0">
                        <a:latin typeface="Calibri"/>
                        <a:ea typeface="Calibri"/>
                        <a:cs typeface="B Lotus" pitchFamily="2" charset="-78"/>
                      </a:endParaRPr>
                    </a:p>
                  </a:txBody>
                  <a:tcPr marL="68580" marR="68580" marT="0" marB="0" anchor="ct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2"/>
                                        </p:tgtEl>
                                        <p:attrNameLst>
                                          <p:attrName>ppt_x</p:attrName>
                                        </p:attrNameLst>
                                      </p:cBhvr>
                                      <p:tavLst>
                                        <p:tav tm="0">
                                          <p:val>
                                            <p:strVal val="ppt_x"/>
                                          </p:val>
                                        </p:tav>
                                        <p:tav tm="100000">
                                          <p:val>
                                            <p:strVal val="ppt_x"/>
                                          </p:val>
                                        </p:tav>
                                      </p:tavLst>
                                    </p:anim>
                                    <p:anim calcmode="lin" valueType="num">
                                      <p:cBhvr additive="base">
                                        <p:cTn id="7" dur="500"/>
                                        <p:tgtEl>
                                          <p:spTgt spid="2"/>
                                        </p:tgtEl>
                                        <p:attrNameLst>
                                          <p:attrName>ppt_y</p:attrName>
                                        </p:attrNameLst>
                                      </p:cBhvr>
                                      <p:tavLst>
                                        <p:tav tm="0">
                                          <p:val>
                                            <p:strVal val="ppt_y"/>
                                          </p:val>
                                        </p:tav>
                                        <p:tav tm="100000">
                                          <p:val>
                                            <p:strVal val="1+ppt_h/2"/>
                                          </p:val>
                                        </p:tav>
                                      </p:tavLst>
                                    </p:anim>
                                    <p:set>
                                      <p:cBhvr>
                                        <p:cTn id="8" dur="1" fill="hold">
                                          <p:stCondLst>
                                            <p:cond delay="499"/>
                                          </p:stCondLst>
                                        </p:cTn>
                                        <p:tgtEl>
                                          <p:spTgt spid="2"/>
                                        </p:tgtEl>
                                        <p:attrNameLst>
                                          <p:attrName>style.visibility</p:attrName>
                                        </p:attrNameLst>
                                      </p:cBhvr>
                                      <p:to>
                                        <p:strVal val="hidden"/>
                                      </p:to>
                                    </p:set>
                                  </p:childTnLst>
                                </p:cTn>
                              </p:par>
                              <p:par>
                                <p:cTn id="9" presetID="2" presetClass="entr" presetSubtype="4" fill="hold" nodeType="with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additive="base">
                                        <p:cTn id="11" dur="500" fill="hold"/>
                                        <p:tgtEl>
                                          <p:spTgt spid="33"/>
                                        </p:tgtEl>
                                        <p:attrNameLst>
                                          <p:attrName>ppt_x</p:attrName>
                                        </p:attrNameLst>
                                      </p:cBhvr>
                                      <p:tavLst>
                                        <p:tav tm="0">
                                          <p:val>
                                            <p:strVal val="#ppt_x"/>
                                          </p:val>
                                        </p:tav>
                                        <p:tav tm="100000">
                                          <p:val>
                                            <p:strVal val="#ppt_x"/>
                                          </p:val>
                                        </p:tav>
                                      </p:tavLst>
                                    </p:anim>
                                    <p:anim calcmode="lin" valueType="num">
                                      <p:cBhvr additive="base">
                                        <p:cTn id="12"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email">
            <a:lum bright="-40000" contrast="-40000"/>
          </a:blip>
          <a:srcRect/>
          <a:stretch>
            <a:fillRect/>
          </a:stretch>
        </p:blipFill>
        <p:spPr bwMode="auto">
          <a:xfrm>
            <a:off x="1" y="1"/>
            <a:ext cx="9159514" cy="6857999"/>
          </a:xfrm>
          <a:prstGeom prst="rect">
            <a:avLst/>
          </a:prstGeom>
          <a:noFill/>
          <a:ln w="9525">
            <a:noFill/>
            <a:miter lim="800000"/>
            <a:headEnd/>
            <a:tailEnd/>
          </a:ln>
        </p:spPr>
      </p:pic>
      <p:sp>
        <p:nvSpPr>
          <p:cNvPr id="2" name="Title 1"/>
          <p:cNvSpPr>
            <a:spLocks noGrp="1"/>
          </p:cNvSpPr>
          <p:nvPr>
            <p:ph type="title"/>
          </p:nvPr>
        </p:nvSpPr>
        <p:spPr>
          <a:xfrm>
            <a:off x="1066800" y="304800"/>
            <a:ext cx="7239000" cy="1143000"/>
          </a:xfrm>
        </p:spPr>
        <p:style>
          <a:lnRef idx="1">
            <a:schemeClr val="accent1"/>
          </a:lnRef>
          <a:fillRef idx="2">
            <a:schemeClr val="accent1"/>
          </a:fillRef>
          <a:effectRef idx="1">
            <a:schemeClr val="accent1"/>
          </a:effectRef>
          <a:fontRef idx="minor">
            <a:schemeClr val="dk1"/>
          </a:fontRef>
        </p:style>
        <p:txBody>
          <a:bodyPr>
            <a:normAutofit/>
          </a:bodyPr>
          <a:lstStyle/>
          <a:p>
            <a:pPr rtl="1"/>
            <a:r>
              <a:rPr lang="fa-IR" sz="3600" b="1" dirty="0" smtClean="0">
                <a:cs typeface="B Lotus" pitchFamily="2" charset="-78"/>
              </a:rPr>
              <a:t>تجهیزات کمک آموزشی و فضای فیزیکی</a:t>
            </a:r>
            <a:endParaRPr lang="en-US" sz="3600" b="1" dirty="0">
              <a:cs typeface="B Lotus" pitchFamily="2" charset="-78"/>
            </a:endParaRPr>
          </a:p>
        </p:txBody>
      </p:sp>
      <p:sp>
        <p:nvSpPr>
          <p:cNvPr id="3" name="Content Placeholder 2"/>
          <p:cNvSpPr>
            <a:spLocks noGrp="1"/>
          </p:cNvSpPr>
          <p:nvPr>
            <p:ph idx="1"/>
          </p:nvPr>
        </p:nvSpPr>
        <p:spPr>
          <a:xfrm>
            <a:off x="457200" y="1600200"/>
            <a:ext cx="8229600" cy="4800600"/>
          </a:xfrm>
        </p:spPr>
        <p:style>
          <a:lnRef idx="1">
            <a:schemeClr val="accent3"/>
          </a:lnRef>
          <a:fillRef idx="2">
            <a:schemeClr val="accent3"/>
          </a:fillRef>
          <a:effectRef idx="1">
            <a:schemeClr val="accent3"/>
          </a:effectRef>
          <a:fontRef idx="minor">
            <a:schemeClr val="dk1"/>
          </a:fontRef>
        </p:style>
        <p:txBody>
          <a:bodyPr>
            <a:noAutofit/>
          </a:bodyPr>
          <a:lstStyle/>
          <a:p>
            <a:pPr algn="r" rtl="1"/>
            <a:r>
              <a:rPr lang="fa-IR" sz="2800" dirty="0" smtClean="0">
                <a:cs typeface="B Kamran" pitchFamily="2" charset="-78"/>
              </a:rPr>
              <a:t>فضاي آموزشي مورد نياز؛</a:t>
            </a:r>
            <a:endParaRPr lang="en-US" sz="2800" dirty="0" smtClean="0">
              <a:cs typeface="B Kamran" pitchFamily="2" charset="-78"/>
            </a:endParaRPr>
          </a:p>
          <a:p>
            <a:pPr lvl="1" algn="r" rtl="1"/>
            <a:r>
              <a:rPr lang="fa-IR" sz="2400" dirty="0" smtClean="0">
                <a:cs typeface="B Kamran" pitchFamily="2" charset="-78"/>
              </a:rPr>
              <a:t>فضای فیزیکی برای برگزاری  کارگاههاي آموزشي احیا فضاهای اختصاص یافته در بيمارستان و يا مراکز مهارت هاي باليني دانشگاهها خواهد بود. اين محيط هاي آموزشي در سطح کشور بايد حداقل امکانات لازم براي آموزش احياي نوزاد در  سطوح آموزش مقدماتي و پيشرفته را داشته باشند.</a:t>
            </a:r>
            <a:endParaRPr lang="en-US" sz="2400" dirty="0" smtClean="0">
              <a:cs typeface="B Kamran" pitchFamily="2" charset="-78"/>
            </a:endParaRPr>
          </a:p>
          <a:p>
            <a:pPr lvl="1" algn="r" rtl="1"/>
            <a:r>
              <a:rPr lang="fa-IR" sz="2400" dirty="0" smtClean="0">
                <a:cs typeface="B Kamran" pitchFamily="2" charset="-78"/>
              </a:rPr>
              <a:t>تمامی بیمارستان های دارای زایشگاه یا بخش نوزادان باید دارای اتاق یا واحدی برای تمرین مهارت احیاء نوزاد باشد. تمامی وسائل کمک آموزشی مانند مانکن احیاء نوزاد، تخت احیاء، وسایل لوله گذاری و تهویه با فشار مثبت و اکسیژن درمانی باید در اتاق مذکور وجود داشته باشد. </a:t>
            </a:r>
            <a:endParaRPr lang="en-US" sz="2400" dirty="0" smtClean="0">
              <a:cs typeface="B Kamran" pitchFamily="2" charset="-78"/>
            </a:endParaRPr>
          </a:p>
          <a:p>
            <a:pPr algn="r" rtl="1"/>
            <a:r>
              <a:rPr lang="fa-IR" sz="2800" b="1" dirty="0" smtClean="0">
                <a:cs typeface="B Kamran" pitchFamily="2" charset="-78"/>
              </a:rPr>
              <a:t>تجهیزات کمک آموزشی:</a:t>
            </a:r>
            <a:endParaRPr lang="en-US" sz="2800" b="1" dirty="0" smtClean="0">
              <a:cs typeface="B Kamran" pitchFamily="2" charset="-78"/>
            </a:endParaRPr>
          </a:p>
          <a:p>
            <a:pPr lvl="1" algn="r" rtl="1"/>
            <a:r>
              <a:rPr lang="fa-IR" sz="2400" dirty="0" smtClean="0">
                <a:cs typeface="B Kamran" pitchFamily="2" charset="-78"/>
              </a:rPr>
              <a:t>امکانات و تجهيزات آموزش احياي نوزاد در بيمارستان بايد متناسب با سطح بيمارستان مربوطه بر اساس سطح بندي کشوري باشد ولي مراکز مهارت هاي باليني يک دانشگاه بايد اين امکانات به شکل کامل (يعني وسايل مورد لزوم در بيمارستانهاي سطح 1تا 3) را دارا باشند </a:t>
            </a:r>
            <a:r>
              <a:rPr lang="fa-IR" sz="2400" b="1" dirty="0" smtClean="0">
                <a:cs typeface="B Kamran" pitchFamily="2" charset="-78"/>
              </a:rPr>
              <a:t>(جدول شماره 4-2).</a:t>
            </a:r>
            <a:endParaRPr lang="en-US" sz="2400" b="1" dirty="0" smtClean="0">
              <a:cs typeface="B Kamran" pitchFamily="2" charset="-78"/>
            </a:endParaRPr>
          </a:p>
          <a:p>
            <a:pPr algn="r" rtl="1"/>
            <a:endParaRPr lang="en-US" sz="2400" b="1" dirty="0" smtClean="0">
              <a:cs typeface="B Kamran"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bg/>
                                          </p:spTgt>
                                        </p:tgtEl>
                                        <p:attrNameLst>
                                          <p:attrName>style.visibility</p:attrName>
                                        </p:attrNameLst>
                                      </p:cBhvr>
                                      <p:to>
                                        <p:strVal val="visible"/>
                                      </p:to>
                                    </p:set>
                                    <p:animEffect transition="in" filter="circle(in)">
                                      <p:cBhvr>
                                        <p:cTn id="10" dur="2000"/>
                                        <p:tgtEl>
                                          <p:spTgt spid="3">
                                            <p:bg/>
                                          </p:spTgt>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circle(in)">
                                      <p:cBhvr>
                                        <p:cTn id="13" dur="2000"/>
                                        <p:tgtEl>
                                          <p:spTgt spid="3">
                                            <p:txEl>
                                              <p:pRg st="0" end="0"/>
                                            </p:txEl>
                                          </p:spTgt>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circle(in)">
                                      <p:cBhvr>
                                        <p:cTn id="16" dur="2000"/>
                                        <p:tgtEl>
                                          <p:spTgt spid="3">
                                            <p:txEl>
                                              <p:pRg st="1" end="1"/>
                                            </p:txEl>
                                          </p:spTgt>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circle(in)">
                                      <p:cBhvr>
                                        <p:cTn id="19" dur="20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circle(in)">
                                      <p:cBhvr>
                                        <p:cTn id="24" dur="2000"/>
                                        <p:tgtEl>
                                          <p:spTgt spid="3">
                                            <p:txEl>
                                              <p:pRg st="3" end="3"/>
                                            </p:txEl>
                                          </p:spTgt>
                                        </p:tgtEl>
                                      </p:cBhvr>
                                    </p:animEffect>
                                  </p:childTnLst>
                                </p:cTn>
                              </p:par>
                              <p:par>
                                <p:cTn id="25" presetID="6" presetClass="entr" presetSubtype="16"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email">
            <a:lum bright="-40000" contrast="-40000"/>
          </a:blip>
          <a:srcRect/>
          <a:stretch>
            <a:fillRect/>
          </a:stretch>
        </p:blipFill>
        <p:spPr bwMode="auto">
          <a:xfrm>
            <a:off x="1" y="1"/>
            <a:ext cx="9159514" cy="6857999"/>
          </a:xfrm>
          <a:prstGeom prst="rect">
            <a:avLst/>
          </a:prstGeom>
          <a:noFill/>
          <a:ln w="9525">
            <a:noFill/>
            <a:miter lim="800000"/>
            <a:headEnd/>
            <a:tailEnd/>
          </a:ln>
        </p:spPr>
      </p:pic>
      <p:sp>
        <p:nvSpPr>
          <p:cNvPr id="2" name="Title 1"/>
          <p:cNvSpPr>
            <a:spLocks noGrp="1"/>
          </p:cNvSpPr>
          <p:nvPr>
            <p:ph type="title"/>
          </p:nvPr>
        </p:nvSpPr>
        <p:spPr>
          <a:xfrm>
            <a:off x="914400" y="2209800"/>
            <a:ext cx="7239000" cy="1371600"/>
          </a:xfrm>
        </p:spPr>
        <p:style>
          <a:lnRef idx="1">
            <a:schemeClr val="accent1"/>
          </a:lnRef>
          <a:fillRef idx="2">
            <a:schemeClr val="accent1"/>
          </a:fillRef>
          <a:effectRef idx="1">
            <a:schemeClr val="accent1"/>
          </a:effectRef>
          <a:fontRef idx="minor">
            <a:schemeClr val="dk1"/>
          </a:fontRef>
        </p:style>
        <p:txBody>
          <a:bodyPr>
            <a:normAutofit fontScale="90000"/>
          </a:bodyPr>
          <a:lstStyle/>
          <a:p>
            <a:pPr rtl="1"/>
            <a:r>
              <a:rPr lang="fa-IR" sz="4800" b="1" dirty="0" smtClean="0">
                <a:cs typeface="B Kamran" pitchFamily="2" charset="-78"/>
              </a:rPr>
              <a:t>وسائل و تجهیزات مورد نیاز در مکان برگزاری کارگاه احیاء نوزاد</a:t>
            </a:r>
            <a:endParaRPr lang="en-US" sz="4800" b="1" dirty="0">
              <a:cs typeface="B Kamran" pitchFamily="2" charset="-78"/>
            </a:endParaRPr>
          </a:p>
        </p:txBody>
      </p:sp>
      <p:sp>
        <p:nvSpPr>
          <p:cNvPr id="4813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915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 name="Table 7"/>
          <p:cNvGraphicFramePr>
            <a:graphicFrameLocks noGrp="1"/>
          </p:cNvGraphicFramePr>
          <p:nvPr/>
        </p:nvGraphicFramePr>
        <p:xfrm>
          <a:off x="-2" y="0"/>
          <a:ext cx="9144002" cy="7290816"/>
        </p:xfrm>
        <a:graphic>
          <a:graphicData uri="http://schemas.openxmlformats.org/drawingml/2006/table">
            <a:tbl>
              <a:tblPr rtl="1">
                <a:tableStyleId>{08FB837D-C827-4EFA-A057-4D05807E0F7C}</a:tableStyleId>
              </a:tblPr>
              <a:tblGrid>
                <a:gridCol w="247127"/>
                <a:gridCol w="655284"/>
                <a:gridCol w="3636339"/>
                <a:gridCol w="2165464"/>
                <a:gridCol w="734292"/>
                <a:gridCol w="914400"/>
                <a:gridCol w="698738"/>
                <a:gridCol w="92358"/>
              </a:tblGrid>
              <a:tr h="280087">
                <a:tc gridSpan="7">
                  <a:txBody>
                    <a:bodyPr/>
                    <a:lstStyle/>
                    <a:p>
                      <a:pPr marL="0" marR="0" algn="just" rtl="1">
                        <a:lnSpc>
                          <a:spcPct val="115000"/>
                        </a:lnSpc>
                        <a:spcBef>
                          <a:spcPts val="0"/>
                        </a:spcBef>
                        <a:spcAft>
                          <a:spcPts val="0"/>
                        </a:spcAft>
                      </a:pPr>
                      <a:r>
                        <a:rPr lang="fa-IR" sz="1800" dirty="0"/>
                        <a:t>جدول شماره 4-2: وسائل و تجهیزات مورد نیاز در مکان برگزاری کارگاه احیاء نوزاد</a:t>
                      </a:r>
                      <a:endParaRPr lang="en-US" sz="1800" dirty="0">
                        <a:latin typeface="Calibri"/>
                        <a:ea typeface="Calibri"/>
                        <a:cs typeface="Arial"/>
                      </a:endParaRPr>
                    </a:p>
                  </a:txBody>
                  <a:tcPr marL="58880" marR="588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rtl="1">
                        <a:lnSpc>
                          <a:spcPct val="115000"/>
                        </a:lnSpc>
                        <a:spcBef>
                          <a:spcPts val="0"/>
                        </a:spcBef>
                        <a:spcAft>
                          <a:spcPts val="1000"/>
                        </a:spcAft>
                      </a:pPr>
                      <a:r>
                        <a:rPr lang="en-US" sz="1800" dirty="0"/>
                        <a:t> </a:t>
                      </a:r>
                      <a:endParaRPr lang="en-US" sz="1800" dirty="0">
                        <a:latin typeface="Calibri"/>
                        <a:ea typeface="Calibri"/>
                        <a:cs typeface="Arial"/>
                      </a:endParaRPr>
                    </a:p>
                  </a:txBody>
                  <a:tcPr marL="0" marR="0" marT="0" marB="0" anchor="ctr"/>
                </a:tc>
              </a:tr>
              <a:tr h="0">
                <a:tc>
                  <a:txBody>
                    <a:bodyPr/>
                    <a:lstStyle/>
                    <a:p>
                      <a:pPr marL="0" marR="0" rtl="1">
                        <a:lnSpc>
                          <a:spcPct val="115000"/>
                        </a:lnSpc>
                        <a:spcBef>
                          <a:spcPts val="0"/>
                        </a:spcBef>
                        <a:spcAft>
                          <a:spcPts val="1000"/>
                        </a:spcAft>
                      </a:pPr>
                      <a:r>
                        <a:rPr lang="en-US" sz="1800"/>
                        <a:t> </a:t>
                      </a:r>
                      <a:endParaRPr lang="en-US" sz="1800">
                        <a:latin typeface="Calibri"/>
                        <a:ea typeface="Calibri"/>
                        <a:cs typeface="Arial"/>
                      </a:endParaRPr>
                    </a:p>
                  </a:txBody>
                  <a:tcPr marL="0" marR="0" marT="0" marB="0" anchor="ctr"/>
                </a:tc>
                <a:tc>
                  <a:txBody>
                    <a:bodyPr/>
                    <a:lstStyle/>
                    <a:p>
                      <a:pPr marL="0" marR="0" algn="just" rtl="1">
                        <a:lnSpc>
                          <a:spcPct val="115000"/>
                        </a:lnSpc>
                        <a:spcBef>
                          <a:spcPts val="0"/>
                        </a:spcBef>
                        <a:spcAft>
                          <a:spcPts val="0"/>
                        </a:spcAft>
                      </a:pPr>
                      <a:r>
                        <a:rPr lang="fa-IR" sz="1400"/>
                        <a:t>شماره</a:t>
                      </a:r>
                      <a:endParaRPr lang="en-US" sz="1800">
                        <a:latin typeface="Calibri"/>
                        <a:ea typeface="Calibri"/>
                        <a:cs typeface="Arial"/>
                      </a:endParaRPr>
                    </a:p>
                  </a:txBody>
                  <a:tcPr marL="58880" marR="58880" marT="0" marB="0"/>
                </a:tc>
                <a:tc>
                  <a:txBody>
                    <a:bodyPr/>
                    <a:lstStyle/>
                    <a:p>
                      <a:pPr marL="0" marR="0" algn="just" rtl="1">
                        <a:lnSpc>
                          <a:spcPct val="115000"/>
                        </a:lnSpc>
                        <a:spcBef>
                          <a:spcPts val="0"/>
                        </a:spcBef>
                        <a:spcAft>
                          <a:spcPts val="0"/>
                        </a:spcAft>
                      </a:pPr>
                      <a:r>
                        <a:rPr lang="fa-IR" sz="1800" dirty="0"/>
                        <a:t>وسائل و تجهیزات </a:t>
                      </a:r>
                      <a:endParaRPr lang="en-US" sz="2400" dirty="0">
                        <a:latin typeface="Calibri"/>
                        <a:ea typeface="Calibri"/>
                        <a:cs typeface="Arial"/>
                      </a:endParaRPr>
                    </a:p>
                  </a:txBody>
                  <a:tcPr marL="58880" marR="58880" marT="0" marB="0"/>
                </a:tc>
                <a:tc>
                  <a:txBody>
                    <a:bodyPr/>
                    <a:lstStyle/>
                    <a:p>
                      <a:pPr marL="0" marR="0" algn="just" rtl="1">
                        <a:lnSpc>
                          <a:spcPct val="115000"/>
                        </a:lnSpc>
                        <a:spcBef>
                          <a:spcPts val="0"/>
                        </a:spcBef>
                        <a:spcAft>
                          <a:spcPts val="0"/>
                        </a:spcAft>
                      </a:pPr>
                      <a:r>
                        <a:rPr lang="fa-IR" sz="1800" dirty="0"/>
                        <a:t>مرکز مهارت های بالینی</a:t>
                      </a:r>
                      <a:endParaRPr lang="en-US" sz="2400" dirty="0">
                        <a:latin typeface="Calibri"/>
                        <a:ea typeface="Calibri"/>
                        <a:cs typeface="Arial"/>
                      </a:endParaRPr>
                    </a:p>
                  </a:txBody>
                  <a:tcPr marL="58880" marR="58880" marT="0" marB="0"/>
                </a:tc>
                <a:tc>
                  <a:txBody>
                    <a:bodyPr/>
                    <a:lstStyle/>
                    <a:p>
                      <a:pPr marL="0" marR="0" algn="just" rtl="1">
                        <a:lnSpc>
                          <a:spcPct val="115000"/>
                        </a:lnSpc>
                        <a:spcBef>
                          <a:spcPts val="0"/>
                        </a:spcBef>
                        <a:spcAft>
                          <a:spcPts val="0"/>
                        </a:spcAft>
                      </a:pPr>
                      <a:r>
                        <a:rPr lang="fa-IR" sz="1800"/>
                        <a:t>سطح 3</a:t>
                      </a:r>
                      <a:endParaRPr lang="en-US" sz="2400">
                        <a:latin typeface="Calibri"/>
                        <a:ea typeface="Calibri"/>
                        <a:cs typeface="Arial"/>
                      </a:endParaRPr>
                    </a:p>
                  </a:txBody>
                  <a:tcPr marL="58880" marR="58880" marT="0" marB="0"/>
                </a:tc>
                <a:tc>
                  <a:txBody>
                    <a:bodyPr/>
                    <a:lstStyle/>
                    <a:p>
                      <a:pPr marL="0" marR="0" algn="just" rtl="1">
                        <a:lnSpc>
                          <a:spcPct val="115000"/>
                        </a:lnSpc>
                        <a:spcBef>
                          <a:spcPts val="0"/>
                        </a:spcBef>
                        <a:spcAft>
                          <a:spcPts val="0"/>
                        </a:spcAft>
                      </a:pPr>
                      <a:r>
                        <a:rPr lang="fa-IR" sz="1800" dirty="0"/>
                        <a:t>سطح 2</a:t>
                      </a:r>
                      <a:endParaRPr lang="en-US" sz="2400" dirty="0">
                        <a:latin typeface="Calibri"/>
                        <a:ea typeface="Calibri"/>
                        <a:cs typeface="Arial"/>
                      </a:endParaRPr>
                    </a:p>
                  </a:txBody>
                  <a:tcPr marL="58880" marR="58880" marT="0" marB="0"/>
                </a:tc>
                <a:tc gridSpan="2">
                  <a:txBody>
                    <a:bodyPr/>
                    <a:lstStyle/>
                    <a:p>
                      <a:pPr marL="0" marR="0" algn="just" rtl="1">
                        <a:lnSpc>
                          <a:spcPct val="115000"/>
                        </a:lnSpc>
                        <a:spcBef>
                          <a:spcPts val="0"/>
                        </a:spcBef>
                        <a:spcAft>
                          <a:spcPts val="0"/>
                        </a:spcAft>
                      </a:pPr>
                      <a:r>
                        <a:rPr lang="fa-IR" sz="1800" dirty="0"/>
                        <a:t>سطح 1</a:t>
                      </a:r>
                      <a:endParaRPr lang="en-US" sz="2400" dirty="0">
                        <a:latin typeface="Calibri"/>
                        <a:ea typeface="Calibri"/>
                        <a:cs typeface="Arial"/>
                      </a:endParaRPr>
                    </a:p>
                  </a:txBody>
                  <a:tcPr marL="58880" marR="58880" marT="0" marB="0"/>
                </a:tc>
                <a:tc hMerge="1">
                  <a:txBody>
                    <a:bodyPr/>
                    <a:lstStyle/>
                    <a:p>
                      <a:endParaRPr lang="en-US"/>
                    </a:p>
                  </a:txBody>
                  <a:tcPr/>
                </a:tc>
              </a:tr>
              <a:tr h="277891">
                <a:tc>
                  <a:txBody>
                    <a:bodyPr/>
                    <a:lstStyle/>
                    <a:p>
                      <a:pPr marL="0" marR="0" rtl="1">
                        <a:lnSpc>
                          <a:spcPct val="115000"/>
                        </a:lnSpc>
                        <a:spcBef>
                          <a:spcPts val="0"/>
                        </a:spcBef>
                        <a:spcAft>
                          <a:spcPts val="1000"/>
                        </a:spcAft>
                      </a:pPr>
                      <a:r>
                        <a:rPr lang="en-US" sz="1800"/>
                        <a:t> </a:t>
                      </a:r>
                      <a:endParaRPr lang="en-US" sz="1800">
                        <a:latin typeface="Calibri"/>
                        <a:ea typeface="Calibri"/>
                        <a:cs typeface="Arial"/>
                      </a:endParaRPr>
                    </a:p>
                  </a:txBody>
                  <a:tcPr marL="0" marR="0" marT="0" marB="0" anchor="ctr"/>
                </a:tc>
                <a:tc>
                  <a:txBody>
                    <a:bodyPr/>
                    <a:lstStyle/>
                    <a:p>
                      <a:pPr marL="0" marR="0" algn="ctr" rtl="1">
                        <a:lnSpc>
                          <a:spcPct val="115000"/>
                        </a:lnSpc>
                        <a:spcBef>
                          <a:spcPts val="0"/>
                        </a:spcBef>
                        <a:spcAft>
                          <a:spcPts val="0"/>
                        </a:spcAft>
                        <a:tabLst>
                          <a:tab pos="20320" algn="r"/>
                        </a:tabLst>
                      </a:pPr>
                      <a:r>
                        <a:rPr lang="fa-IR" sz="1400"/>
                        <a:t>1</a:t>
                      </a:r>
                      <a:endParaRPr lang="en-US" sz="1800">
                        <a:latin typeface="Calibri"/>
                        <a:ea typeface="Calibri"/>
                        <a:cs typeface="Arial"/>
                      </a:endParaRPr>
                    </a:p>
                  </a:txBody>
                  <a:tcPr marL="58880" marR="58880" marT="0" marB="0"/>
                </a:tc>
                <a:tc>
                  <a:txBody>
                    <a:bodyPr/>
                    <a:lstStyle/>
                    <a:p>
                      <a:pPr marL="0" marR="0" algn="just" rtl="1">
                        <a:lnSpc>
                          <a:spcPct val="115000"/>
                        </a:lnSpc>
                        <a:spcBef>
                          <a:spcPts val="0"/>
                        </a:spcBef>
                        <a:spcAft>
                          <a:spcPts val="0"/>
                        </a:spcAft>
                      </a:pPr>
                      <a:r>
                        <a:rPr lang="fa-IR" sz="1800" dirty="0"/>
                        <a:t>كيسه تهويه (آمبو بگ)</a:t>
                      </a:r>
                      <a:endParaRPr lang="en-US" sz="2400" dirty="0">
                        <a:latin typeface="Calibri"/>
                        <a:ea typeface="Calibri"/>
                        <a:cs typeface="Arial"/>
                      </a:endParaRPr>
                    </a:p>
                  </a:txBody>
                  <a:tcPr marL="58880" marR="58880" marT="0" marB="0"/>
                </a:tc>
                <a:tc>
                  <a:txBody>
                    <a:bodyPr/>
                    <a:lstStyle/>
                    <a:p>
                      <a:pPr marL="0" marR="0" algn="just" rtl="1">
                        <a:lnSpc>
                          <a:spcPct val="115000"/>
                        </a:lnSpc>
                        <a:spcBef>
                          <a:spcPts val="0"/>
                        </a:spcBef>
                        <a:spcAft>
                          <a:spcPts val="0"/>
                        </a:spcAft>
                      </a:pPr>
                      <a:r>
                        <a:rPr lang="fa-IR" sz="2000" dirty="0"/>
                        <a:t>3</a:t>
                      </a:r>
                      <a:endParaRPr lang="en-US" sz="2800" dirty="0">
                        <a:latin typeface="Calibri"/>
                        <a:ea typeface="Calibri"/>
                        <a:cs typeface="Arial"/>
                      </a:endParaRPr>
                    </a:p>
                  </a:txBody>
                  <a:tcPr marL="58880" marR="58880" marT="0" marB="0"/>
                </a:tc>
                <a:tc>
                  <a:txBody>
                    <a:bodyPr/>
                    <a:lstStyle/>
                    <a:p>
                      <a:pPr marL="0" marR="0" algn="just" rtl="1">
                        <a:lnSpc>
                          <a:spcPct val="115000"/>
                        </a:lnSpc>
                        <a:spcBef>
                          <a:spcPts val="0"/>
                        </a:spcBef>
                        <a:spcAft>
                          <a:spcPts val="0"/>
                        </a:spcAft>
                      </a:pPr>
                      <a:r>
                        <a:rPr lang="fa-IR" sz="2000"/>
                        <a:t>3</a:t>
                      </a:r>
                      <a:endParaRPr lang="en-US" sz="2800">
                        <a:latin typeface="Calibri"/>
                        <a:ea typeface="Calibri"/>
                        <a:cs typeface="Arial"/>
                      </a:endParaRPr>
                    </a:p>
                  </a:txBody>
                  <a:tcPr marL="58880" marR="58880" marT="0" marB="0"/>
                </a:tc>
                <a:tc>
                  <a:txBody>
                    <a:bodyPr/>
                    <a:lstStyle/>
                    <a:p>
                      <a:pPr marL="0" marR="0" algn="just" rtl="1">
                        <a:lnSpc>
                          <a:spcPct val="115000"/>
                        </a:lnSpc>
                        <a:spcBef>
                          <a:spcPts val="0"/>
                        </a:spcBef>
                        <a:spcAft>
                          <a:spcPts val="0"/>
                        </a:spcAft>
                      </a:pPr>
                      <a:r>
                        <a:rPr lang="fa-IR" sz="2000" dirty="0"/>
                        <a:t>2</a:t>
                      </a:r>
                      <a:endParaRPr lang="en-US" sz="2800" dirty="0">
                        <a:latin typeface="Calibri"/>
                        <a:ea typeface="Calibri"/>
                        <a:cs typeface="Arial"/>
                      </a:endParaRPr>
                    </a:p>
                  </a:txBody>
                  <a:tcPr marL="58880" marR="58880" marT="0" marB="0"/>
                </a:tc>
                <a:tc gridSpan="2">
                  <a:txBody>
                    <a:bodyPr/>
                    <a:lstStyle/>
                    <a:p>
                      <a:pPr marL="0" marR="0" algn="just" rtl="1">
                        <a:lnSpc>
                          <a:spcPct val="115000"/>
                        </a:lnSpc>
                        <a:spcBef>
                          <a:spcPts val="0"/>
                        </a:spcBef>
                        <a:spcAft>
                          <a:spcPts val="0"/>
                        </a:spcAft>
                      </a:pPr>
                      <a:r>
                        <a:rPr lang="fa-IR" sz="2000"/>
                        <a:t>1</a:t>
                      </a:r>
                      <a:endParaRPr lang="en-US" sz="2800">
                        <a:latin typeface="Calibri"/>
                        <a:ea typeface="Calibri"/>
                        <a:cs typeface="Arial"/>
                      </a:endParaRPr>
                    </a:p>
                  </a:txBody>
                  <a:tcPr marL="58880" marR="58880" marT="0" marB="0"/>
                </a:tc>
                <a:tc hMerge="1">
                  <a:txBody>
                    <a:bodyPr/>
                    <a:lstStyle/>
                    <a:p>
                      <a:endParaRPr lang="en-US"/>
                    </a:p>
                  </a:txBody>
                  <a:tcPr/>
                </a:tc>
              </a:tr>
              <a:tr h="277891">
                <a:tc>
                  <a:txBody>
                    <a:bodyPr/>
                    <a:lstStyle/>
                    <a:p>
                      <a:pPr marL="0" marR="0" rtl="1">
                        <a:lnSpc>
                          <a:spcPct val="115000"/>
                        </a:lnSpc>
                        <a:spcBef>
                          <a:spcPts val="0"/>
                        </a:spcBef>
                        <a:spcAft>
                          <a:spcPts val="1000"/>
                        </a:spcAft>
                      </a:pPr>
                      <a:r>
                        <a:rPr lang="en-US" sz="1800"/>
                        <a:t> </a:t>
                      </a:r>
                      <a:endParaRPr lang="en-US" sz="1800">
                        <a:latin typeface="Calibri"/>
                        <a:ea typeface="Calibri"/>
                        <a:cs typeface="Arial"/>
                      </a:endParaRPr>
                    </a:p>
                  </a:txBody>
                  <a:tcPr marL="0" marR="0" marT="0" marB="0" anchor="ctr"/>
                </a:tc>
                <a:tc>
                  <a:txBody>
                    <a:bodyPr/>
                    <a:lstStyle/>
                    <a:p>
                      <a:pPr marL="0" marR="0" algn="ctr" rtl="1">
                        <a:lnSpc>
                          <a:spcPct val="115000"/>
                        </a:lnSpc>
                        <a:spcBef>
                          <a:spcPts val="0"/>
                        </a:spcBef>
                        <a:spcAft>
                          <a:spcPts val="0"/>
                        </a:spcAft>
                        <a:tabLst>
                          <a:tab pos="20320" algn="r"/>
                        </a:tabLst>
                      </a:pPr>
                      <a:r>
                        <a:rPr lang="fa-IR" sz="1400"/>
                        <a:t>2</a:t>
                      </a:r>
                      <a:endParaRPr lang="en-US" sz="1800">
                        <a:latin typeface="Calibri"/>
                        <a:ea typeface="Calibri"/>
                        <a:cs typeface="Arial"/>
                      </a:endParaRPr>
                    </a:p>
                  </a:txBody>
                  <a:tcPr marL="58880" marR="58880" marT="0" marB="0"/>
                </a:tc>
                <a:tc>
                  <a:txBody>
                    <a:bodyPr/>
                    <a:lstStyle/>
                    <a:p>
                      <a:pPr marL="0" marR="0" algn="just" rtl="1">
                        <a:lnSpc>
                          <a:spcPct val="115000"/>
                        </a:lnSpc>
                        <a:spcBef>
                          <a:spcPts val="0"/>
                        </a:spcBef>
                        <a:spcAft>
                          <a:spcPts val="0"/>
                        </a:spcAft>
                      </a:pPr>
                      <a:r>
                        <a:rPr lang="fa-IR" sz="1800" dirty="0"/>
                        <a:t>تخت مراقبتی باز نوزاد یا  تخت احياء</a:t>
                      </a:r>
                      <a:endParaRPr lang="en-US" sz="2400" dirty="0">
                        <a:latin typeface="Calibri"/>
                        <a:ea typeface="Calibri"/>
                        <a:cs typeface="Arial"/>
                      </a:endParaRPr>
                    </a:p>
                  </a:txBody>
                  <a:tcPr marL="58880" marR="58880" marT="0" marB="0"/>
                </a:tc>
                <a:tc>
                  <a:txBody>
                    <a:bodyPr/>
                    <a:lstStyle/>
                    <a:p>
                      <a:pPr marL="0" marR="0" algn="just" rtl="1">
                        <a:lnSpc>
                          <a:spcPct val="115000"/>
                        </a:lnSpc>
                        <a:spcBef>
                          <a:spcPts val="0"/>
                        </a:spcBef>
                        <a:spcAft>
                          <a:spcPts val="0"/>
                        </a:spcAft>
                      </a:pPr>
                      <a:r>
                        <a:rPr lang="fa-IR" sz="2000" dirty="0"/>
                        <a:t>3</a:t>
                      </a:r>
                      <a:endParaRPr lang="en-US" sz="2800" dirty="0">
                        <a:latin typeface="Calibri"/>
                        <a:ea typeface="Calibri"/>
                        <a:cs typeface="Arial"/>
                      </a:endParaRPr>
                    </a:p>
                  </a:txBody>
                  <a:tcPr marL="58880" marR="58880" marT="0" marB="0"/>
                </a:tc>
                <a:tc>
                  <a:txBody>
                    <a:bodyPr/>
                    <a:lstStyle/>
                    <a:p>
                      <a:pPr marL="0" marR="0" algn="just" rtl="1">
                        <a:lnSpc>
                          <a:spcPct val="115000"/>
                        </a:lnSpc>
                        <a:spcBef>
                          <a:spcPts val="0"/>
                        </a:spcBef>
                        <a:spcAft>
                          <a:spcPts val="0"/>
                        </a:spcAft>
                      </a:pPr>
                      <a:r>
                        <a:rPr lang="fa-IR" sz="2000"/>
                        <a:t>3</a:t>
                      </a:r>
                      <a:endParaRPr lang="en-US" sz="2800">
                        <a:latin typeface="Calibri"/>
                        <a:ea typeface="Calibri"/>
                        <a:cs typeface="Arial"/>
                      </a:endParaRPr>
                    </a:p>
                  </a:txBody>
                  <a:tcPr marL="58880" marR="58880" marT="0" marB="0"/>
                </a:tc>
                <a:tc>
                  <a:txBody>
                    <a:bodyPr/>
                    <a:lstStyle/>
                    <a:p>
                      <a:pPr marL="0" marR="0" algn="just" rtl="1">
                        <a:lnSpc>
                          <a:spcPct val="115000"/>
                        </a:lnSpc>
                        <a:spcBef>
                          <a:spcPts val="0"/>
                        </a:spcBef>
                        <a:spcAft>
                          <a:spcPts val="0"/>
                        </a:spcAft>
                      </a:pPr>
                      <a:r>
                        <a:rPr lang="fa-IR" sz="2000"/>
                        <a:t>2</a:t>
                      </a:r>
                      <a:endParaRPr lang="en-US" sz="2800">
                        <a:latin typeface="Calibri"/>
                        <a:ea typeface="Calibri"/>
                        <a:cs typeface="Arial"/>
                      </a:endParaRPr>
                    </a:p>
                  </a:txBody>
                  <a:tcPr marL="58880" marR="58880" marT="0" marB="0"/>
                </a:tc>
                <a:tc gridSpan="2">
                  <a:txBody>
                    <a:bodyPr/>
                    <a:lstStyle/>
                    <a:p>
                      <a:pPr marL="0" marR="0" algn="just" rtl="1">
                        <a:lnSpc>
                          <a:spcPct val="115000"/>
                        </a:lnSpc>
                        <a:spcBef>
                          <a:spcPts val="0"/>
                        </a:spcBef>
                        <a:spcAft>
                          <a:spcPts val="0"/>
                        </a:spcAft>
                      </a:pPr>
                      <a:r>
                        <a:rPr lang="fa-IR" sz="2000"/>
                        <a:t>1</a:t>
                      </a:r>
                      <a:endParaRPr lang="en-US" sz="2800">
                        <a:latin typeface="Calibri"/>
                        <a:ea typeface="Calibri"/>
                        <a:cs typeface="Arial"/>
                      </a:endParaRPr>
                    </a:p>
                  </a:txBody>
                  <a:tcPr marL="58880" marR="58880" marT="0" marB="0"/>
                </a:tc>
                <a:tc hMerge="1">
                  <a:txBody>
                    <a:bodyPr/>
                    <a:lstStyle/>
                    <a:p>
                      <a:endParaRPr lang="en-US"/>
                    </a:p>
                  </a:txBody>
                  <a:tcPr/>
                </a:tc>
              </a:tr>
              <a:tr h="277891">
                <a:tc>
                  <a:txBody>
                    <a:bodyPr/>
                    <a:lstStyle/>
                    <a:p>
                      <a:pPr marL="0" marR="0" rtl="1">
                        <a:lnSpc>
                          <a:spcPct val="115000"/>
                        </a:lnSpc>
                        <a:spcBef>
                          <a:spcPts val="0"/>
                        </a:spcBef>
                        <a:spcAft>
                          <a:spcPts val="1000"/>
                        </a:spcAft>
                      </a:pPr>
                      <a:r>
                        <a:rPr lang="en-US" sz="1800"/>
                        <a:t> </a:t>
                      </a:r>
                      <a:endParaRPr lang="en-US" sz="1800">
                        <a:latin typeface="Calibri"/>
                        <a:ea typeface="Calibri"/>
                        <a:cs typeface="Arial"/>
                      </a:endParaRPr>
                    </a:p>
                  </a:txBody>
                  <a:tcPr marL="0" marR="0" marT="0" marB="0" anchor="ctr"/>
                </a:tc>
                <a:tc>
                  <a:txBody>
                    <a:bodyPr/>
                    <a:lstStyle/>
                    <a:p>
                      <a:pPr marL="0" marR="0" algn="ctr" rtl="1">
                        <a:lnSpc>
                          <a:spcPct val="115000"/>
                        </a:lnSpc>
                        <a:spcBef>
                          <a:spcPts val="0"/>
                        </a:spcBef>
                        <a:spcAft>
                          <a:spcPts val="0"/>
                        </a:spcAft>
                        <a:tabLst>
                          <a:tab pos="20320" algn="r"/>
                        </a:tabLst>
                      </a:pPr>
                      <a:r>
                        <a:rPr lang="fa-IR" sz="1400"/>
                        <a:t>3</a:t>
                      </a:r>
                      <a:endParaRPr lang="en-US" sz="1800">
                        <a:latin typeface="Calibri"/>
                        <a:ea typeface="Calibri"/>
                        <a:cs typeface="Arial"/>
                      </a:endParaRPr>
                    </a:p>
                  </a:txBody>
                  <a:tcPr marL="58880" marR="58880" marT="0" marB="0"/>
                </a:tc>
                <a:tc>
                  <a:txBody>
                    <a:bodyPr/>
                    <a:lstStyle/>
                    <a:p>
                      <a:pPr marL="0" marR="0" algn="just" rtl="1">
                        <a:lnSpc>
                          <a:spcPct val="115000"/>
                        </a:lnSpc>
                        <a:spcBef>
                          <a:spcPts val="0"/>
                        </a:spcBef>
                        <a:spcAft>
                          <a:spcPts val="0"/>
                        </a:spcAft>
                      </a:pPr>
                      <a:r>
                        <a:rPr lang="fa-IR" sz="1800" dirty="0"/>
                        <a:t>ملافه یا حوله در ابعاد نوزاد</a:t>
                      </a:r>
                      <a:endParaRPr lang="en-US" sz="2400" dirty="0">
                        <a:latin typeface="Calibri"/>
                        <a:ea typeface="Calibri"/>
                        <a:cs typeface="Arial"/>
                      </a:endParaRPr>
                    </a:p>
                  </a:txBody>
                  <a:tcPr marL="58880" marR="58880" marT="0" marB="0"/>
                </a:tc>
                <a:tc>
                  <a:txBody>
                    <a:bodyPr/>
                    <a:lstStyle/>
                    <a:p>
                      <a:pPr marL="0" marR="0" algn="just" rtl="1">
                        <a:lnSpc>
                          <a:spcPct val="115000"/>
                        </a:lnSpc>
                        <a:spcBef>
                          <a:spcPts val="0"/>
                        </a:spcBef>
                        <a:spcAft>
                          <a:spcPts val="0"/>
                        </a:spcAft>
                      </a:pPr>
                      <a:r>
                        <a:rPr lang="fa-IR" sz="2000"/>
                        <a:t>6</a:t>
                      </a:r>
                      <a:endParaRPr lang="en-US" sz="2800">
                        <a:latin typeface="Calibri"/>
                        <a:ea typeface="Calibri"/>
                        <a:cs typeface="Arial"/>
                      </a:endParaRPr>
                    </a:p>
                  </a:txBody>
                  <a:tcPr marL="58880" marR="58880" marT="0" marB="0"/>
                </a:tc>
                <a:tc>
                  <a:txBody>
                    <a:bodyPr/>
                    <a:lstStyle/>
                    <a:p>
                      <a:pPr marL="0" marR="0" algn="just" rtl="1">
                        <a:lnSpc>
                          <a:spcPct val="115000"/>
                        </a:lnSpc>
                        <a:spcBef>
                          <a:spcPts val="0"/>
                        </a:spcBef>
                        <a:spcAft>
                          <a:spcPts val="0"/>
                        </a:spcAft>
                      </a:pPr>
                      <a:r>
                        <a:rPr lang="fa-IR" sz="2000"/>
                        <a:t>6</a:t>
                      </a:r>
                      <a:endParaRPr lang="en-US" sz="2800">
                        <a:latin typeface="Calibri"/>
                        <a:ea typeface="Calibri"/>
                        <a:cs typeface="Arial"/>
                      </a:endParaRPr>
                    </a:p>
                  </a:txBody>
                  <a:tcPr marL="58880" marR="58880" marT="0" marB="0"/>
                </a:tc>
                <a:tc>
                  <a:txBody>
                    <a:bodyPr/>
                    <a:lstStyle/>
                    <a:p>
                      <a:pPr marL="0" marR="0" algn="just" rtl="1">
                        <a:lnSpc>
                          <a:spcPct val="115000"/>
                        </a:lnSpc>
                        <a:spcBef>
                          <a:spcPts val="0"/>
                        </a:spcBef>
                        <a:spcAft>
                          <a:spcPts val="0"/>
                        </a:spcAft>
                      </a:pPr>
                      <a:r>
                        <a:rPr lang="fa-IR" sz="2000"/>
                        <a:t>4</a:t>
                      </a:r>
                      <a:endParaRPr lang="en-US" sz="2800">
                        <a:latin typeface="Calibri"/>
                        <a:ea typeface="Calibri"/>
                        <a:cs typeface="Arial"/>
                      </a:endParaRPr>
                    </a:p>
                  </a:txBody>
                  <a:tcPr marL="58880" marR="58880" marT="0" marB="0"/>
                </a:tc>
                <a:tc gridSpan="2">
                  <a:txBody>
                    <a:bodyPr/>
                    <a:lstStyle/>
                    <a:p>
                      <a:pPr marL="0" marR="0" algn="just" rtl="1">
                        <a:lnSpc>
                          <a:spcPct val="115000"/>
                        </a:lnSpc>
                        <a:spcBef>
                          <a:spcPts val="0"/>
                        </a:spcBef>
                        <a:spcAft>
                          <a:spcPts val="0"/>
                        </a:spcAft>
                      </a:pPr>
                      <a:r>
                        <a:rPr lang="fa-IR" sz="2000"/>
                        <a:t>2</a:t>
                      </a:r>
                      <a:endParaRPr lang="en-US" sz="2800">
                        <a:latin typeface="Calibri"/>
                        <a:ea typeface="Calibri"/>
                        <a:cs typeface="Arial"/>
                      </a:endParaRPr>
                    </a:p>
                  </a:txBody>
                  <a:tcPr marL="58880" marR="58880" marT="0" marB="0"/>
                </a:tc>
                <a:tc hMerge="1">
                  <a:txBody>
                    <a:bodyPr/>
                    <a:lstStyle/>
                    <a:p>
                      <a:endParaRPr lang="en-US"/>
                    </a:p>
                  </a:txBody>
                  <a:tcPr/>
                </a:tc>
              </a:tr>
              <a:tr h="277891">
                <a:tc>
                  <a:txBody>
                    <a:bodyPr/>
                    <a:lstStyle/>
                    <a:p>
                      <a:pPr marL="0" marR="0" rtl="1">
                        <a:lnSpc>
                          <a:spcPct val="115000"/>
                        </a:lnSpc>
                        <a:spcBef>
                          <a:spcPts val="0"/>
                        </a:spcBef>
                        <a:spcAft>
                          <a:spcPts val="1000"/>
                        </a:spcAft>
                      </a:pPr>
                      <a:r>
                        <a:rPr lang="en-US" sz="1800"/>
                        <a:t> </a:t>
                      </a:r>
                      <a:endParaRPr lang="en-US" sz="1800">
                        <a:latin typeface="Calibri"/>
                        <a:ea typeface="Calibri"/>
                        <a:cs typeface="Arial"/>
                      </a:endParaRPr>
                    </a:p>
                  </a:txBody>
                  <a:tcPr marL="0" marR="0" marT="0" marB="0" anchor="ctr"/>
                </a:tc>
                <a:tc>
                  <a:txBody>
                    <a:bodyPr/>
                    <a:lstStyle/>
                    <a:p>
                      <a:pPr marL="0" marR="0" algn="ctr" rtl="1">
                        <a:lnSpc>
                          <a:spcPct val="115000"/>
                        </a:lnSpc>
                        <a:spcBef>
                          <a:spcPts val="0"/>
                        </a:spcBef>
                        <a:spcAft>
                          <a:spcPts val="0"/>
                        </a:spcAft>
                        <a:tabLst>
                          <a:tab pos="20320" algn="r"/>
                        </a:tabLst>
                      </a:pPr>
                      <a:r>
                        <a:rPr lang="fa-IR" sz="1400"/>
                        <a:t>4</a:t>
                      </a:r>
                      <a:endParaRPr lang="en-US" sz="1800">
                        <a:latin typeface="Calibri"/>
                        <a:ea typeface="Calibri"/>
                        <a:cs typeface="Arial"/>
                      </a:endParaRPr>
                    </a:p>
                  </a:txBody>
                  <a:tcPr marL="58880" marR="58880" marT="0" marB="0"/>
                </a:tc>
                <a:tc>
                  <a:txBody>
                    <a:bodyPr/>
                    <a:lstStyle/>
                    <a:p>
                      <a:pPr marL="0" marR="0" algn="just" rtl="1">
                        <a:lnSpc>
                          <a:spcPct val="115000"/>
                        </a:lnSpc>
                        <a:spcBef>
                          <a:spcPts val="0"/>
                        </a:spcBef>
                        <a:spcAft>
                          <a:spcPts val="0"/>
                        </a:spcAft>
                      </a:pPr>
                      <a:r>
                        <a:rPr lang="fa-IR" sz="1800" dirty="0"/>
                        <a:t>دستگاه ساکشن </a:t>
                      </a:r>
                      <a:endParaRPr lang="en-US" sz="2400" dirty="0">
                        <a:latin typeface="Calibri"/>
                        <a:ea typeface="Calibri"/>
                        <a:cs typeface="Arial"/>
                      </a:endParaRPr>
                    </a:p>
                  </a:txBody>
                  <a:tcPr marL="58880" marR="58880" marT="0" marB="0"/>
                </a:tc>
                <a:tc>
                  <a:txBody>
                    <a:bodyPr/>
                    <a:lstStyle/>
                    <a:p>
                      <a:pPr marL="0" marR="0" algn="just" rtl="1">
                        <a:lnSpc>
                          <a:spcPct val="115000"/>
                        </a:lnSpc>
                        <a:spcBef>
                          <a:spcPts val="0"/>
                        </a:spcBef>
                        <a:spcAft>
                          <a:spcPts val="0"/>
                        </a:spcAft>
                      </a:pPr>
                      <a:r>
                        <a:rPr lang="fa-IR" sz="2000" dirty="0"/>
                        <a:t>1</a:t>
                      </a:r>
                      <a:endParaRPr lang="en-US" sz="2800" dirty="0">
                        <a:latin typeface="Calibri"/>
                        <a:ea typeface="Calibri"/>
                        <a:cs typeface="Arial"/>
                      </a:endParaRPr>
                    </a:p>
                  </a:txBody>
                  <a:tcPr marL="58880" marR="58880" marT="0" marB="0"/>
                </a:tc>
                <a:tc>
                  <a:txBody>
                    <a:bodyPr/>
                    <a:lstStyle/>
                    <a:p>
                      <a:pPr marL="0" marR="0" algn="just" rtl="1">
                        <a:lnSpc>
                          <a:spcPct val="115000"/>
                        </a:lnSpc>
                        <a:spcBef>
                          <a:spcPts val="0"/>
                        </a:spcBef>
                        <a:spcAft>
                          <a:spcPts val="0"/>
                        </a:spcAft>
                      </a:pPr>
                      <a:r>
                        <a:rPr lang="fa-IR" sz="2000" dirty="0"/>
                        <a:t>1</a:t>
                      </a:r>
                      <a:endParaRPr lang="en-US" sz="2800" dirty="0">
                        <a:latin typeface="Calibri"/>
                        <a:ea typeface="Calibri"/>
                        <a:cs typeface="Arial"/>
                      </a:endParaRPr>
                    </a:p>
                  </a:txBody>
                  <a:tcPr marL="58880" marR="58880" marT="0" marB="0"/>
                </a:tc>
                <a:tc>
                  <a:txBody>
                    <a:bodyPr/>
                    <a:lstStyle/>
                    <a:p>
                      <a:pPr marL="0" marR="0" algn="just" rtl="1">
                        <a:lnSpc>
                          <a:spcPct val="115000"/>
                        </a:lnSpc>
                        <a:spcBef>
                          <a:spcPts val="0"/>
                        </a:spcBef>
                        <a:spcAft>
                          <a:spcPts val="0"/>
                        </a:spcAft>
                      </a:pPr>
                      <a:r>
                        <a:rPr lang="fa-IR" sz="2000"/>
                        <a:t>0</a:t>
                      </a:r>
                      <a:endParaRPr lang="en-US" sz="2800">
                        <a:latin typeface="Calibri"/>
                        <a:ea typeface="Calibri"/>
                        <a:cs typeface="Arial"/>
                      </a:endParaRPr>
                    </a:p>
                  </a:txBody>
                  <a:tcPr marL="58880" marR="58880" marT="0" marB="0"/>
                </a:tc>
                <a:tc gridSpan="2">
                  <a:txBody>
                    <a:bodyPr/>
                    <a:lstStyle/>
                    <a:p>
                      <a:pPr marL="0" marR="0" algn="just" rtl="1">
                        <a:lnSpc>
                          <a:spcPct val="115000"/>
                        </a:lnSpc>
                        <a:spcBef>
                          <a:spcPts val="0"/>
                        </a:spcBef>
                        <a:spcAft>
                          <a:spcPts val="0"/>
                        </a:spcAft>
                      </a:pPr>
                      <a:r>
                        <a:rPr lang="fa-IR" sz="2000"/>
                        <a:t>0</a:t>
                      </a:r>
                      <a:endParaRPr lang="en-US" sz="2800">
                        <a:latin typeface="Calibri"/>
                        <a:ea typeface="Calibri"/>
                        <a:cs typeface="Arial"/>
                      </a:endParaRPr>
                    </a:p>
                  </a:txBody>
                  <a:tcPr marL="58880" marR="58880" marT="0" marB="0"/>
                </a:tc>
                <a:tc hMerge="1">
                  <a:txBody>
                    <a:bodyPr/>
                    <a:lstStyle/>
                    <a:p>
                      <a:endParaRPr lang="en-US"/>
                    </a:p>
                  </a:txBody>
                  <a:tcPr/>
                </a:tc>
              </a:tr>
              <a:tr h="277891">
                <a:tc>
                  <a:txBody>
                    <a:bodyPr/>
                    <a:lstStyle/>
                    <a:p>
                      <a:pPr marL="0" marR="0" rtl="1">
                        <a:lnSpc>
                          <a:spcPct val="115000"/>
                        </a:lnSpc>
                        <a:spcBef>
                          <a:spcPts val="0"/>
                        </a:spcBef>
                        <a:spcAft>
                          <a:spcPts val="1000"/>
                        </a:spcAft>
                      </a:pPr>
                      <a:r>
                        <a:rPr lang="en-US" sz="1800"/>
                        <a:t> </a:t>
                      </a:r>
                      <a:endParaRPr lang="en-US" sz="1800">
                        <a:latin typeface="Calibri"/>
                        <a:ea typeface="Calibri"/>
                        <a:cs typeface="Arial"/>
                      </a:endParaRPr>
                    </a:p>
                  </a:txBody>
                  <a:tcPr marL="0" marR="0" marT="0" marB="0" anchor="ctr"/>
                </a:tc>
                <a:tc>
                  <a:txBody>
                    <a:bodyPr/>
                    <a:lstStyle/>
                    <a:p>
                      <a:pPr marL="0" marR="0" algn="ctr" rtl="1">
                        <a:lnSpc>
                          <a:spcPct val="115000"/>
                        </a:lnSpc>
                        <a:spcBef>
                          <a:spcPts val="0"/>
                        </a:spcBef>
                        <a:spcAft>
                          <a:spcPts val="0"/>
                        </a:spcAft>
                        <a:tabLst>
                          <a:tab pos="20320" algn="r"/>
                        </a:tabLst>
                      </a:pPr>
                      <a:r>
                        <a:rPr lang="fa-IR" sz="1400"/>
                        <a:t>5</a:t>
                      </a:r>
                      <a:endParaRPr lang="en-US" sz="1800">
                        <a:latin typeface="Calibri"/>
                        <a:ea typeface="Calibri"/>
                        <a:cs typeface="Arial"/>
                      </a:endParaRPr>
                    </a:p>
                  </a:txBody>
                  <a:tcPr marL="58880" marR="58880" marT="0" marB="0"/>
                </a:tc>
                <a:tc>
                  <a:txBody>
                    <a:bodyPr/>
                    <a:lstStyle/>
                    <a:p>
                      <a:pPr marL="0" marR="0" algn="just" rtl="1">
                        <a:lnSpc>
                          <a:spcPct val="115000"/>
                        </a:lnSpc>
                        <a:spcBef>
                          <a:spcPts val="0"/>
                        </a:spcBef>
                        <a:spcAft>
                          <a:spcPts val="0"/>
                        </a:spcAft>
                      </a:pPr>
                      <a:r>
                        <a:rPr lang="fa-IR" sz="1800" dirty="0"/>
                        <a:t>تي پيس احیاء نوزاد </a:t>
                      </a:r>
                      <a:endParaRPr lang="en-US" sz="2400" dirty="0">
                        <a:latin typeface="Calibri"/>
                        <a:ea typeface="Calibri"/>
                        <a:cs typeface="Arial"/>
                      </a:endParaRPr>
                    </a:p>
                  </a:txBody>
                  <a:tcPr marL="58880" marR="58880" marT="0" marB="0"/>
                </a:tc>
                <a:tc>
                  <a:txBody>
                    <a:bodyPr/>
                    <a:lstStyle/>
                    <a:p>
                      <a:pPr marL="0" marR="0" algn="just" rtl="1">
                        <a:lnSpc>
                          <a:spcPct val="115000"/>
                        </a:lnSpc>
                        <a:spcBef>
                          <a:spcPts val="0"/>
                        </a:spcBef>
                        <a:spcAft>
                          <a:spcPts val="0"/>
                        </a:spcAft>
                      </a:pPr>
                      <a:r>
                        <a:rPr lang="fa-IR" sz="2000" dirty="0"/>
                        <a:t>1</a:t>
                      </a:r>
                      <a:endParaRPr lang="en-US" sz="2800" dirty="0">
                        <a:latin typeface="Calibri"/>
                        <a:ea typeface="Calibri"/>
                        <a:cs typeface="Arial"/>
                      </a:endParaRPr>
                    </a:p>
                  </a:txBody>
                  <a:tcPr marL="58880" marR="58880" marT="0" marB="0"/>
                </a:tc>
                <a:tc>
                  <a:txBody>
                    <a:bodyPr/>
                    <a:lstStyle/>
                    <a:p>
                      <a:pPr marL="0" marR="0" algn="just" rtl="1">
                        <a:lnSpc>
                          <a:spcPct val="115000"/>
                        </a:lnSpc>
                        <a:spcBef>
                          <a:spcPts val="0"/>
                        </a:spcBef>
                        <a:spcAft>
                          <a:spcPts val="0"/>
                        </a:spcAft>
                      </a:pPr>
                      <a:r>
                        <a:rPr lang="fa-IR" sz="2000" dirty="0"/>
                        <a:t>1</a:t>
                      </a:r>
                      <a:endParaRPr lang="en-US" sz="2800" dirty="0">
                        <a:latin typeface="Calibri"/>
                        <a:ea typeface="Calibri"/>
                        <a:cs typeface="Arial"/>
                      </a:endParaRPr>
                    </a:p>
                  </a:txBody>
                  <a:tcPr marL="58880" marR="58880" marT="0" marB="0"/>
                </a:tc>
                <a:tc>
                  <a:txBody>
                    <a:bodyPr/>
                    <a:lstStyle/>
                    <a:p>
                      <a:pPr marL="0" marR="0" algn="just" rtl="1">
                        <a:lnSpc>
                          <a:spcPct val="115000"/>
                        </a:lnSpc>
                        <a:spcBef>
                          <a:spcPts val="0"/>
                        </a:spcBef>
                        <a:spcAft>
                          <a:spcPts val="0"/>
                        </a:spcAft>
                      </a:pPr>
                      <a:r>
                        <a:rPr lang="fa-IR" sz="2000"/>
                        <a:t>0</a:t>
                      </a:r>
                      <a:endParaRPr lang="en-US" sz="2800">
                        <a:latin typeface="Calibri"/>
                        <a:ea typeface="Calibri"/>
                        <a:cs typeface="Arial"/>
                      </a:endParaRPr>
                    </a:p>
                  </a:txBody>
                  <a:tcPr marL="58880" marR="58880" marT="0" marB="0"/>
                </a:tc>
                <a:tc gridSpan="2">
                  <a:txBody>
                    <a:bodyPr/>
                    <a:lstStyle/>
                    <a:p>
                      <a:pPr marL="0" marR="0" algn="just" rtl="1">
                        <a:lnSpc>
                          <a:spcPct val="115000"/>
                        </a:lnSpc>
                        <a:spcBef>
                          <a:spcPts val="0"/>
                        </a:spcBef>
                        <a:spcAft>
                          <a:spcPts val="0"/>
                        </a:spcAft>
                      </a:pPr>
                      <a:r>
                        <a:rPr lang="fa-IR" sz="2000"/>
                        <a:t>0</a:t>
                      </a:r>
                      <a:endParaRPr lang="en-US" sz="2800">
                        <a:latin typeface="Calibri"/>
                        <a:ea typeface="Calibri"/>
                        <a:cs typeface="Arial"/>
                      </a:endParaRPr>
                    </a:p>
                  </a:txBody>
                  <a:tcPr marL="58880" marR="58880" marT="0" marB="0"/>
                </a:tc>
                <a:tc hMerge="1">
                  <a:txBody>
                    <a:bodyPr/>
                    <a:lstStyle/>
                    <a:p>
                      <a:endParaRPr lang="en-US"/>
                    </a:p>
                  </a:txBody>
                  <a:tcPr/>
                </a:tc>
              </a:tr>
              <a:tr h="277891">
                <a:tc>
                  <a:txBody>
                    <a:bodyPr/>
                    <a:lstStyle/>
                    <a:p>
                      <a:pPr marL="0" marR="0" rtl="1">
                        <a:lnSpc>
                          <a:spcPct val="115000"/>
                        </a:lnSpc>
                        <a:spcBef>
                          <a:spcPts val="0"/>
                        </a:spcBef>
                        <a:spcAft>
                          <a:spcPts val="1000"/>
                        </a:spcAft>
                      </a:pPr>
                      <a:r>
                        <a:rPr lang="en-US" sz="1800"/>
                        <a:t> </a:t>
                      </a:r>
                      <a:endParaRPr lang="en-US" sz="1800">
                        <a:latin typeface="Calibri"/>
                        <a:ea typeface="Calibri"/>
                        <a:cs typeface="Arial"/>
                      </a:endParaRPr>
                    </a:p>
                  </a:txBody>
                  <a:tcPr marL="0" marR="0" marT="0" marB="0" anchor="ctr"/>
                </a:tc>
                <a:tc>
                  <a:txBody>
                    <a:bodyPr/>
                    <a:lstStyle/>
                    <a:p>
                      <a:pPr marL="0" marR="0" algn="ctr" rtl="1">
                        <a:lnSpc>
                          <a:spcPct val="115000"/>
                        </a:lnSpc>
                        <a:spcBef>
                          <a:spcPts val="0"/>
                        </a:spcBef>
                        <a:spcAft>
                          <a:spcPts val="0"/>
                        </a:spcAft>
                        <a:tabLst>
                          <a:tab pos="20320" algn="r"/>
                        </a:tabLst>
                      </a:pPr>
                      <a:r>
                        <a:rPr lang="fa-IR" sz="1400"/>
                        <a:t>6</a:t>
                      </a:r>
                      <a:endParaRPr lang="en-US" sz="1800">
                        <a:latin typeface="Calibri"/>
                        <a:ea typeface="Calibri"/>
                        <a:cs typeface="Arial"/>
                      </a:endParaRPr>
                    </a:p>
                  </a:txBody>
                  <a:tcPr marL="58880" marR="58880" marT="0" marB="0"/>
                </a:tc>
                <a:tc>
                  <a:txBody>
                    <a:bodyPr/>
                    <a:lstStyle/>
                    <a:p>
                      <a:pPr marL="0" marR="0" algn="just" rtl="1">
                        <a:lnSpc>
                          <a:spcPct val="115000"/>
                        </a:lnSpc>
                        <a:spcBef>
                          <a:spcPts val="0"/>
                        </a:spcBef>
                        <a:spcAft>
                          <a:spcPts val="0"/>
                        </a:spcAft>
                      </a:pPr>
                      <a:r>
                        <a:rPr lang="fa-IR" sz="1800" dirty="0"/>
                        <a:t>مخلوط‌كننده اكسيژن و هوا </a:t>
                      </a:r>
                      <a:r>
                        <a:rPr lang="fo-FO" sz="1800" dirty="0"/>
                        <a:t>(Blender)</a:t>
                      </a:r>
                      <a:endParaRPr lang="en-US" sz="2400" dirty="0">
                        <a:latin typeface="Calibri"/>
                        <a:ea typeface="Calibri"/>
                        <a:cs typeface="Arial"/>
                      </a:endParaRPr>
                    </a:p>
                  </a:txBody>
                  <a:tcPr marL="58880" marR="58880" marT="0" marB="0"/>
                </a:tc>
                <a:tc>
                  <a:txBody>
                    <a:bodyPr/>
                    <a:lstStyle/>
                    <a:p>
                      <a:pPr marL="0" marR="0" algn="just" rtl="1">
                        <a:lnSpc>
                          <a:spcPct val="115000"/>
                        </a:lnSpc>
                        <a:spcBef>
                          <a:spcPts val="0"/>
                        </a:spcBef>
                        <a:spcAft>
                          <a:spcPts val="0"/>
                        </a:spcAft>
                      </a:pPr>
                      <a:r>
                        <a:rPr lang="fa-IR" sz="2000" dirty="0"/>
                        <a:t>1</a:t>
                      </a:r>
                      <a:endParaRPr lang="en-US" sz="2800" dirty="0">
                        <a:latin typeface="Calibri"/>
                        <a:ea typeface="Calibri"/>
                        <a:cs typeface="Arial"/>
                      </a:endParaRPr>
                    </a:p>
                  </a:txBody>
                  <a:tcPr marL="58880" marR="58880" marT="0" marB="0"/>
                </a:tc>
                <a:tc>
                  <a:txBody>
                    <a:bodyPr/>
                    <a:lstStyle/>
                    <a:p>
                      <a:pPr marL="0" marR="0" algn="just" rtl="1">
                        <a:lnSpc>
                          <a:spcPct val="115000"/>
                        </a:lnSpc>
                        <a:spcBef>
                          <a:spcPts val="0"/>
                        </a:spcBef>
                        <a:spcAft>
                          <a:spcPts val="0"/>
                        </a:spcAft>
                      </a:pPr>
                      <a:r>
                        <a:rPr lang="fa-IR" sz="2000" dirty="0"/>
                        <a:t>1</a:t>
                      </a:r>
                      <a:endParaRPr lang="en-US" sz="2800" dirty="0">
                        <a:latin typeface="Calibri"/>
                        <a:ea typeface="Calibri"/>
                        <a:cs typeface="Arial"/>
                      </a:endParaRPr>
                    </a:p>
                  </a:txBody>
                  <a:tcPr marL="58880" marR="58880" marT="0" marB="0"/>
                </a:tc>
                <a:tc>
                  <a:txBody>
                    <a:bodyPr/>
                    <a:lstStyle/>
                    <a:p>
                      <a:pPr marL="0" marR="0" algn="just" rtl="1">
                        <a:lnSpc>
                          <a:spcPct val="115000"/>
                        </a:lnSpc>
                        <a:spcBef>
                          <a:spcPts val="0"/>
                        </a:spcBef>
                        <a:spcAft>
                          <a:spcPts val="0"/>
                        </a:spcAft>
                      </a:pPr>
                      <a:r>
                        <a:rPr lang="fa-IR" sz="2000" dirty="0"/>
                        <a:t>0</a:t>
                      </a:r>
                      <a:endParaRPr lang="en-US" sz="2800" dirty="0">
                        <a:latin typeface="Calibri"/>
                        <a:ea typeface="Calibri"/>
                        <a:cs typeface="Arial"/>
                      </a:endParaRPr>
                    </a:p>
                  </a:txBody>
                  <a:tcPr marL="58880" marR="58880" marT="0" marB="0"/>
                </a:tc>
                <a:tc gridSpan="2">
                  <a:txBody>
                    <a:bodyPr/>
                    <a:lstStyle/>
                    <a:p>
                      <a:pPr marL="0" marR="0" algn="just" rtl="1">
                        <a:lnSpc>
                          <a:spcPct val="115000"/>
                        </a:lnSpc>
                        <a:spcBef>
                          <a:spcPts val="0"/>
                        </a:spcBef>
                        <a:spcAft>
                          <a:spcPts val="0"/>
                        </a:spcAft>
                      </a:pPr>
                      <a:r>
                        <a:rPr lang="fa-IR" sz="2000"/>
                        <a:t>0</a:t>
                      </a:r>
                      <a:endParaRPr lang="en-US" sz="2800">
                        <a:latin typeface="Calibri"/>
                        <a:ea typeface="Calibri"/>
                        <a:cs typeface="Arial"/>
                      </a:endParaRPr>
                    </a:p>
                  </a:txBody>
                  <a:tcPr marL="58880" marR="58880" marT="0" marB="0"/>
                </a:tc>
                <a:tc hMerge="1">
                  <a:txBody>
                    <a:bodyPr/>
                    <a:lstStyle/>
                    <a:p>
                      <a:endParaRPr lang="en-US"/>
                    </a:p>
                  </a:txBody>
                  <a:tcPr/>
                </a:tc>
              </a:tr>
              <a:tr h="277891">
                <a:tc>
                  <a:txBody>
                    <a:bodyPr/>
                    <a:lstStyle/>
                    <a:p>
                      <a:pPr marL="0" marR="0" rtl="1">
                        <a:lnSpc>
                          <a:spcPct val="115000"/>
                        </a:lnSpc>
                        <a:spcBef>
                          <a:spcPts val="0"/>
                        </a:spcBef>
                        <a:spcAft>
                          <a:spcPts val="1000"/>
                        </a:spcAft>
                      </a:pPr>
                      <a:r>
                        <a:rPr lang="en-US" sz="1800"/>
                        <a:t> </a:t>
                      </a:r>
                      <a:endParaRPr lang="en-US" sz="1800">
                        <a:latin typeface="Calibri"/>
                        <a:ea typeface="Calibri"/>
                        <a:cs typeface="Arial"/>
                      </a:endParaRPr>
                    </a:p>
                  </a:txBody>
                  <a:tcPr marL="0" marR="0" marT="0" marB="0" anchor="ctr"/>
                </a:tc>
                <a:tc>
                  <a:txBody>
                    <a:bodyPr/>
                    <a:lstStyle/>
                    <a:p>
                      <a:pPr marL="0" marR="0" algn="ctr" rtl="1">
                        <a:lnSpc>
                          <a:spcPct val="115000"/>
                        </a:lnSpc>
                        <a:spcBef>
                          <a:spcPts val="0"/>
                        </a:spcBef>
                        <a:spcAft>
                          <a:spcPts val="0"/>
                        </a:spcAft>
                        <a:tabLst>
                          <a:tab pos="20320" algn="r"/>
                        </a:tabLst>
                      </a:pPr>
                      <a:r>
                        <a:rPr lang="fa-IR" sz="1400"/>
                        <a:t>7</a:t>
                      </a:r>
                      <a:endParaRPr lang="en-US" sz="1800">
                        <a:latin typeface="Calibri"/>
                        <a:ea typeface="Calibri"/>
                        <a:cs typeface="Arial"/>
                      </a:endParaRPr>
                    </a:p>
                  </a:txBody>
                  <a:tcPr marL="58880" marR="58880" marT="0" marB="0"/>
                </a:tc>
                <a:tc>
                  <a:txBody>
                    <a:bodyPr/>
                    <a:lstStyle/>
                    <a:p>
                      <a:pPr marL="0" marR="0" algn="just" rtl="1">
                        <a:lnSpc>
                          <a:spcPct val="115000"/>
                        </a:lnSpc>
                        <a:spcBef>
                          <a:spcPts val="0"/>
                        </a:spcBef>
                        <a:spcAft>
                          <a:spcPts val="0"/>
                        </a:spcAft>
                      </a:pPr>
                      <a:r>
                        <a:rPr lang="fa-IR" sz="1800" dirty="0"/>
                        <a:t>پالس اکسي متر</a:t>
                      </a:r>
                      <a:endParaRPr lang="en-US" sz="2400" dirty="0">
                        <a:latin typeface="Calibri"/>
                        <a:ea typeface="Calibri"/>
                        <a:cs typeface="Arial"/>
                      </a:endParaRPr>
                    </a:p>
                  </a:txBody>
                  <a:tcPr marL="58880" marR="58880" marT="0" marB="0"/>
                </a:tc>
                <a:tc>
                  <a:txBody>
                    <a:bodyPr/>
                    <a:lstStyle/>
                    <a:p>
                      <a:pPr marL="0" marR="0" algn="just" rtl="1">
                        <a:lnSpc>
                          <a:spcPct val="115000"/>
                        </a:lnSpc>
                        <a:spcBef>
                          <a:spcPts val="0"/>
                        </a:spcBef>
                        <a:spcAft>
                          <a:spcPts val="0"/>
                        </a:spcAft>
                      </a:pPr>
                      <a:r>
                        <a:rPr lang="fa-IR" sz="2000" dirty="0"/>
                        <a:t>1</a:t>
                      </a:r>
                      <a:endParaRPr lang="en-US" sz="2800" dirty="0">
                        <a:latin typeface="Calibri"/>
                        <a:ea typeface="Calibri"/>
                        <a:cs typeface="Arial"/>
                      </a:endParaRPr>
                    </a:p>
                  </a:txBody>
                  <a:tcPr marL="58880" marR="58880" marT="0" marB="0"/>
                </a:tc>
                <a:tc>
                  <a:txBody>
                    <a:bodyPr/>
                    <a:lstStyle/>
                    <a:p>
                      <a:pPr marL="0" marR="0" algn="just" rtl="1">
                        <a:lnSpc>
                          <a:spcPct val="115000"/>
                        </a:lnSpc>
                        <a:spcBef>
                          <a:spcPts val="0"/>
                        </a:spcBef>
                        <a:spcAft>
                          <a:spcPts val="0"/>
                        </a:spcAft>
                      </a:pPr>
                      <a:r>
                        <a:rPr lang="fa-IR" sz="2000"/>
                        <a:t>1</a:t>
                      </a:r>
                      <a:endParaRPr lang="en-US" sz="2800">
                        <a:latin typeface="Calibri"/>
                        <a:ea typeface="Calibri"/>
                        <a:cs typeface="Arial"/>
                      </a:endParaRPr>
                    </a:p>
                  </a:txBody>
                  <a:tcPr marL="58880" marR="58880" marT="0" marB="0"/>
                </a:tc>
                <a:tc>
                  <a:txBody>
                    <a:bodyPr/>
                    <a:lstStyle/>
                    <a:p>
                      <a:pPr marL="0" marR="0" algn="just" rtl="1">
                        <a:lnSpc>
                          <a:spcPct val="115000"/>
                        </a:lnSpc>
                        <a:spcBef>
                          <a:spcPts val="0"/>
                        </a:spcBef>
                        <a:spcAft>
                          <a:spcPts val="0"/>
                        </a:spcAft>
                      </a:pPr>
                      <a:r>
                        <a:rPr lang="fa-IR" sz="2000" dirty="0"/>
                        <a:t>0</a:t>
                      </a:r>
                      <a:endParaRPr lang="en-US" sz="2800" dirty="0">
                        <a:latin typeface="Calibri"/>
                        <a:ea typeface="Calibri"/>
                        <a:cs typeface="Arial"/>
                      </a:endParaRPr>
                    </a:p>
                  </a:txBody>
                  <a:tcPr marL="58880" marR="58880" marT="0" marB="0"/>
                </a:tc>
                <a:tc gridSpan="2">
                  <a:txBody>
                    <a:bodyPr/>
                    <a:lstStyle/>
                    <a:p>
                      <a:pPr marL="0" marR="0" algn="just" rtl="1">
                        <a:lnSpc>
                          <a:spcPct val="115000"/>
                        </a:lnSpc>
                        <a:spcBef>
                          <a:spcPts val="0"/>
                        </a:spcBef>
                        <a:spcAft>
                          <a:spcPts val="0"/>
                        </a:spcAft>
                      </a:pPr>
                      <a:r>
                        <a:rPr lang="fa-IR" sz="2000"/>
                        <a:t>0</a:t>
                      </a:r>
                      <a:endParaRPr lang="en-US" sz="2800">
                        <a:latin typeface="Calibri"/>
                        <a:ea typeface="Calibri"/>
                        <a:cs typeface="Arial"/>
                      </a:endParaRPr>
                    </a:p>
                  </a:txBody>
                  <a:tcPr marL="58880" marR="58880" marT="0" marB="0"/>
                </a:tc>
                <a:tc hMerge="1">
                  <a:txBody>
                    <a:bodyPr/>
                    <a:lstStyle/>
                    <a:p>
                      <a:endParaRPr lang="en-US"/>
                    </a:p>
                  </a:txBody>
                  <a:tcPr/>
                </a:tc>
              </a:tr>
              <a:tr h="277891">
                <a:tc>
                  <a:txBody>
                    <a:bodyPr/>
                    <a:lstStyle/>
                    <a:p>
                      <a:pPr marL="0" marR="0" rtl="1">
                        <a:lnSpc>
                          <a:spcPct val="115000"/>
                        </a:lnSpc>
                        <a:spcBef>
                          <a:spcPts val="0"/>
                        </a:spcBef>
                        <a:spcAft>
                          <a:spcPts val="1000"/>
                        </a:spcAft>
                      </a:pPr>
                      <a:r>
                        <a:rPr lang="en-US" sz="1800"/>
                        <a:t> </a:t>
                      </a:r>
                      <a:endParaRPr lang="en-US" sz="1800">
                        <a:latin typeface="Calibri"/>
                        <a:ea typeface="Calibri"/>
                        <a:cs typeface="Arial"/>
                      </a:endParaRPr>
                    </a:p>
                  </a:txBody>
                  <a:tcPr marL="0" marR="0" marT="0" marB="0" anchor="ctr"/>
                </a:tc>
                <a:tc>
                  <a:txBody>
                    <a:bodyPr/>
                    <a:lstStyle/>
                    <a:p>
                      <a:pPr marL="0" marR="0" algn="ctr" rtl="1">
                        <a:lnSpc>
                          <a:spcPct val="115000"/>
                        </a:lnSpc>
                        <a:spcBef>
                          <a:spcPts val="0"/>
                        </a:spcBef>
                        <a:spcAft>
                          <a:spcPts val="0"/>
                        </a:spcAft>
                        <a:tabLst>
                          <a:tab pos="20320" algn="r"/>
                        </a:tabLst>
                      </a:pPr>
                      <a:r>
                        <a:rPr lang="fa-IR" sz="1400"/>
                        <a:t>8</a:t>
                      </a:r>
                      <a:endParaRPr lang="en-US" sz="1800">
                        <a:latin typeface="Calibri"/>
                        <a:ea typeface="Calibri"/>
                        <a:cs typeface="Arial"/>
                      </a:endParaRPr>
                    </a:p>
                  </a:txBody>
                  <a:tcPr marL="58880" marR="58880" marT="0" marB="0"/>
                </a:tc>
                <a:tc>
                  <a:txBody>
                    <a:bodyPr/>
                    <a:lstStyle/>
                    <a:p>
                      <a:pPr marL="0" marR="0" algn="just" rtl="1">
                        <a:lnSpc>
                          <a:spcPct val="115000"/>
                        </a:lnSpc>
                        <a:spcBef>
                          <a:spcPts val="0"/>
                        </a:spcBef>
                        <a:spcAft>
                          <a:spcPts val="0"/>
                        </a:spcAft>
                      </a:pPr>
                      <a:r>
                        <a:rPr lang="fa-IR" sz="1800" dirty="0"/>
                        <a:t>کیسه نایلونی ويژه احیاء نوزادان بسیار کم وزن</a:t>
                      </a:r>
                      <a:endParaRPr lang="en-US" sz="2400" dirty="0">
                        <a:latin typeface="Calibri"/>
                        <a:ea typeface="Calibri"/>
                        <a:cs typeface="Arial"/>
                      </a:endParaRPr>
                    </a:p>
                  </a:txBody>
                  <a:tcPr marL="58880" marR="58880" marT="0" marB="0"/>
                </a:tc>
                <a:tc>
                  <a:txBody>
                    <a:bodyPr/>
                    <a:lstStyle/>
                    <a:p>
                      <a:pPr marL="0" marR="0" algn="just" rtl="1">
                        <a:lnSpc>
                          <a:spcPct val="115000"/>
                        </a:lnSpc>
                        <a:spcBef>
                          <a:spcPts val="0"/>
                        </a:spcBef>
                        <a:spcAft>
                          <a:spcPts val="0"/>
                        </a:spcAft>
                      </a:pPr>
                      <a:endParaRPr lang="fa-IR" sz="2000" dirty="0">
                        <a:latin typeface="Calibri"/>
                        <a:ea typeface="Calibri"/>
                        <a:cs typeface="B Lotus"/>
                      </a:endParaRPr>
                    </a:p>
                  </a:txBody>
                  <a:tcPr marL="58880" marR="58880" marT="0" marB="0"/>
                </a:tc>
                <a:tc>
                  <a:txBody>
                    <a:bodyPr/>
                    <a:lstStyle/>
                    <a:p>
                      <a:pPr marL="0" marR="0" algn="just" rtl="1">
                        <a:lnSpc>
                          <a:spcPct val="115000"/>
                        </a:lnSpc>
                        <a:spcBef>
                          <a:spcPts val="0"/>
                        </a:spcBef>
                        <a:spcAft>
                          <a:spcPts val="0"/>
                        </a:spcAft>
                      </a:pPr>
                      <a:endParaRPr lang="fa-IR" sz="2000">
                        <a:latin typeface="Calibri"/>
                        <a:ea typeface="Calibri"/>
                        <a:cs typeface="B Lotus"/>
                      </a:endParaRPr>
                    </a:p>
                  </a:txBody>
                  <a:tcPr marL="58880" marR="58880" marT="0" marB="0"/>
                </a:tc>
                <a:tc>
                  <a:txBody>
                    <a:bodyPr/>
                    <a:lstStyle/>
                    <a:p>
                      <a:pPr marL="0" marR="0" algn="just" rtl="1">
                        <a:lnSpc>
                          <a:spcPct val="115000"/>
                        </a:lnSpc>
                        <a:spcBef>
                          <a:spcPts val="0"/>
                        </a:spcBef>
                        <a:spcAft>
                          <a:spcPts val="0"/>
                        </a:spcAft>
                      </a:pPr>
                      <a:endParaRPr lang="fa-IR" sz="2000" dirty="0">
                        <a:latin typeface="Calibri"/>
                        <a:ea typeface="Calibri"/>
                        <a:cs typeface="B Lotus"/>
                      </a:endParaRPr>
                    </a:p>
                  </a:txBody>
                  <a:tcPr marL="58880" marR="58880" marT="0" marB="0"/>
                </a:tc>
                <a:tc gridSpan="2">
                  <a:txBody>
                    <a:bodyPr/>
                    <a:lstStyle/>
                    <a:p>
                      <a:pPr marL="0" marR="0" algn="just" rtl="1">
                        <a:lnSpc>
                          <a:spcPct val="115000"/>
                        </a:lnSpc>
                        <a:spcBef>
                          <a:spcPts val="0"/>
                        </a:spcBef>
                        <a:spcAft>
                          <a:spcPts val="0"/>
                        </a:spcAft>
                      </a:pPr>
                      <a:endParaRPr lang="fa-IR" sz="2000">
                        <a:latin typeface="Calibri"/>
                        <a:ea typeface="Calibri"/>
                        <a:cs typeface="B Lotus"/>
                      </a:endParaRPr>
                    </a:p>
                  </a:txBody>
                  <a:tcPr marL="58880" marR="58880" marT="0" marB="0"/>
                </a:tc>
                <a:tc hMerge="1">
                  <a:txBody>
                    <a:bodyPr/>
                    <a:lstStyle/>
                    <a:p>
                      <a:endParaRPr lang="en-US"/>
                    </a:p>
                  </a:txBody>
                  <a:tcPr/>
                </a:tc>
              </a:tr>
              <a:tr h="277891">
                <a:tc>
                  <a:txBody>
                    <a:bodyPr/>
                    <a:lstStyle/>
                    <a:p>
                      <a:pPr marL="0" marR="0" rtl="1">
                        <a:lnSpc>
                          <a:spcPct val="115000"/>
                        </a:lnSpc>
                        <a:spcBef>
                          <a:spcPts val="0"/>
                        </a:spcBef>
                        <a:spcAft>
                          <a:spcPts val="1000"/>
                        </a:spcAft>
                      </a:pPr>
                      <a:r>
                        <a:rPr lang="en-US" sz="1800"/>
                        <a:t> </a:t>
                      </a:r>
                      <a:endParaRPr lang="en-US" sz="1800">
                        <a:latin typeface="Calibri"/>
                        <a:ea typeface="Calibri"/>
                        <a:cs typeface="Arial"/>
                      </a:endParaRPr>
                    </a:p>
                  </a:txBody>
                  <a:tcPr marL="0" marR="0" marT="0" marB="0" anchor="ctr"/>
                </a:tc>
                <a:tc>
                  <a:txBody>
                    <a:bodyPr/>
                    <a:lstStyle/>
                    <a:p>
                      <a:pPr marL="0" marR="0" algn="ctr" rtl="1">
                        <a:lnSpc>
                          <a:spcPct val="115000"/>
                        </a:lnSpc>
                        <a:spcBef>
                          <a:spcPts val="0"/>
                        </a:spcBef>
                        <a:spcAft>
                          <a:spcPts val="0"/>
                        </a:spcAft>
                        <a:tabLst>
                          <a:tab pos="20320" algn="r"/>
                        </a:tabLst>
                      </a:pPr>
                      <a:r>
                        <a:rPr lang="fa-IR" sz="1400"/>
                        <a:t>9</a:t>
                      </a:r>
                      <a:endParaRPr lang="en-US" sz="1800">
                        <a:latin typeface="Calibri"/>
                        <a:ea typeface="Calibri"/>
                        <a:cs typeface="Arial"/>
                      </a:endParaRPr>
                    </a:p>
                  </a:txBody>
                  <a:tcPr marL="58880" marR="58880" marT="0" marB="0"/>
                </a:tc>
                <a:tc>
                  <a:txBody>
                    <a:bodyPr/>
                    <a:lstStyle/>
                    <a:p>
                      <a:pPr marL="0" marR="0" algn="just" rtl="1">
                        <a:lnSpc>
                          <a:spcPct val="115000"/>
                        </a:lnSpc>
                        <a:spcBef>
                          <a:spcPts val="0"/>
                        </a:spcBef>
                        <a:spcAft>
                          <a:spcPts val="0"/>
                        </a:spcAft>
                      </a:pPr>
                      <a:r>
                        <a:rPr lang="fa-IR" sz="1800" dirty="0"/>
                        <a:t>مکونيوم آسپیراتور، پوار</a:t>
                      </a:r>
                      <a:endParaRPr lang="en-US" sz="2400" dirty="0">
                        <a:latin typeface="Calibri"/>
                        <a:ea typeface="Calibri"/>
                        <a:cs typeface="Arial"/>
                      </a:endParaRPr>
                    </a:p>
                  </a:txBody>
                  <a:tcPr marL="58880" marR="58880" marT="0" marB="0"/>
                </a:tc>
                <a:tc>
                  <a:txBody>
                    <a:bodyPr/>
                    <a:lstStyle/>
                    <a:p>
                      <a:pPr marL="0" marR="0" algn="just" rtl="1">
                        <a:lnSpc>
                          <a:spcPct val="115000"/>
                        </a:lnSpc>
                        <a:spcBef>
                          <a:spcPts val="0"/>
                        </a:spcBef>
                        <a:spcAft>
                          <a:spcPts val="0"/>
                        </a:spcAft>
                      </a:pPr>
                      <a:r>
                        <a:rPr lang="fa-IR" sz="2000" dirty="0"/>
                        <a:t>3</a:t>
                      </a:r>
                      <a:endParaRPr lang="en-US" sz="2800" dirty="0">
                        <a:latin typeface="Calibri"/>
                        <a:ea typeface="Calibri"/>
                        <a:cs typeface="Arial"/>
                      </a:endParaRPr>
                    </a:p>
                  </a:txBody>
                  <a:tcPr marL="58880" marR="58880" marT="0" marB="0"/>
                </a:tc>
                <a:tc>
                  <a:txBody>
                    <a:bodyPr/>
                    <a:lstStyle/>
                    <a:p>
                      <a:pPr marL="0" marR="0" algn="just" rtl="1">
                        <a:lnSpc>
                          <a:spcPct val="115000"/>
                        </a:lnSpc>
                        <a:spcBef>
                          <a:spcPts val="0"/>
                        </a:spcBef>
                        <a:spcAft>
                          <a:spcPts val="0"/>
                        </a:spcAft>
                      </a:pPr>
                      <a:r>
                        <a:rPr lang="fa-IR" sz="2000"/>
                        <a:t>3</a:t>
                      </a:r>
                      <a:endParaRPr lang="en-US" sz="2800">
                        <a:latin typeface="Calibri"/>
                        <a:ea typeface="Calibri"/>
                        <a:cs typeface="Arial"/>
                      </a:endParaRPr>
                    </a:p>
                  </a:txBody>
                  <a:tcPr marL="58880" marR="58880" marT="0" marB="0"/>
                </a:tc>
                <a:tc>
                  <a:txBody>
                    <a:bodyPr/>
                    <a:lstStyle/>
                    <a:p>
                      <a:pPr marL="0" marR="0" algn="just" rtl="1">
                        <a:lnSpc>
                          <a:spcPct val="115000"/>
                        </a:lnSpc>
                        <a:spcBef>
                          <a:spcPts val="0"/>
                        </a:spcBef>
                        <a:spcAft>
                          <a:spcPts val="0"/>
                        </a:spcAft>
                      </a:pPr>
                      <a:r>
                        <a:rPr lang="fa-IR" sz="2000" dirty="0"/>
                        <a:t>2</a:t>
                      </a:r>
                      <a:endParaRPr lang="en-US" sz="2800" dirty="0">
                        <a:latin typeface="Calibri"/>
                        <a:ea typeface="Calibri"/>
                        <a:cs typeface="Arial"/>
                      </a:endParaRPr>
                    </a:p>
                  </a:txBody>
                  <a:tcPr marL="58880" marR="58880" marT="0" marB="0"/>
                </a:tc>
                <a:tc gridSpan="2">
                  <a:txBody>
                    <a:bodyPr/>
                    <a:lstStyle/>
                    <a:p>
                      <a:pPr marL="0" marR="0" algn="just" rtl="1">
                        <a:lnSpc>
                          <a:spcPct val="115000"/>
                        </a:lnSpc>
                        <a:spcBef>
                          <a:spcPts val="0"/>
                        </a:spcBef>
                        <a:spcAft>
                          <a:spcPts val="0"/>
                        </a:spcAft>
                      </a:pPr>
                      <a:r>
                        <a:rPr lang="fa-IR" sz="2000"/>
                        <a:t>1</a:t>
                      </a:r>
                      <a:endParaRPr lang="en-US" sz="2800">
                        <a:latin typeface="Calibri"/>
                        <a:ea typeface="Calibri"/>
                        <a:cs typeface="Arial"/>
                      </a:endParaRPr>
                    </a:p>
                  </a:txBody>
                  <a:tcPr marL="58880" marR="58880" marT="0" marB="0"/>
                </a:tc>
                <a:tc hMerge="1">
                  <a:txBody>
                    <a:bodyPr/>
                    <a:lstStyle/>
                    <a:p>
                      <a:endParaRPr lang="en-US"/>
                    </a:p>
                  </a:txBody>
                  <a:tcPr/>
                </a:tc>
              </a:tr>
              <a:tr h="277891">
                <a:tc>
                  <a:txBody>
                    <a:bodyPr/>
                    <a:lstStyle/>
                    <a:p>
                      <a:pPr marL="0" marR="0" rtl="1">
                        <a:lnSpc>
                          <a:spcPct val="115000"/>
                        </a:lnSpc>
                        <a:spcBef>
                          <a:spcPts val="0"/>
                        </a:spcBef>
                        <a:spcAft>
                          <a:spcPts val="1000"/>
                        </a:spcAft>
                      </a:pPr>
                      <a:r>
                        <a:rPr lang="en-US" sz="1800"/>
                        <a:t> </a:t>
                      </a:r>
                      <a:endParaRPr lang="en-US" sz="1800">
                        <a:latin typeface="Calibri"/>
                        <a:ea typeface="Calibri"/>
                        <a:cs typeface="Arial"/>
                      </a:endParaRPr>
                    </a:p>
                  </a:txBody>
                  <a:tcPr marL="0" marR="0" marT="0" marB="0" anchor="ctr"/>
                </a:tc>
                <a:tc>
                  <a:txBody>
                    <a:bodyPr/>
                    <a:lstStyle/>
                    <a:p>
                      <a:pPr marL="0" marR="0" algn="ctr" rtl="1">
                        <a:lnSpc>
                          <a:spcPct val="115000"/>
                        </a:lnSpc>
                        <a:spcBef>
                          <a:spcPts val="0"/>
                        </a:spcBef>
                        <a:spcAft>
                          <a:spcPts val="0"/>
                        </a:spcAft>
                        <a:tabLst>
                          <a:tab pos="20320" algn="r"/>
                        </a:tabLst>
                      </a:pPr>
                      <a:r>
                        <a:rPr lang="fa-IR" sz="1400"/>
                        <a:t>10</a:t>
                      </a:r>
                      <a:endParaRPr lang="en-US" sz="1800">
                        <a:latin typeface="Calibri"/>
                        <a:ea typeface="Calibri"/>
                        <a:cs typeface="Arial"/>
                      </a:endParaRPr>
                    </a:p>
                  </a:txBody>
                  <a:tcPr marL="58880" marR="58880" marT="0" marB="0"/>
                </a:tc>
                <a:tc>
                  <a:txBody>
                    <a:bodyPr/>
                    <a:lstStyle/>
                    <a:p>
                      <a:pPr marL="0" marR="0" algn="just" rtl="1">
                        <a:lnSpc>
                          <a:spcPct val="115000"/>
                        </a:lnSpc>
                        <a:spcBef>
                          <a:spcPts val="0"/>
                        </a:spcBef>
                        <a:spcAft>
                          <a:spcPts val="0"/>
                        </a:spcAft>
                      </a:pPr>
                      <a:r>
                        <a:rPr lang="fa-IR" sz="1800" dirty="0"/>
                        <a:t>لوله خروجي هوا  یا کپسول هوا</a:t>
                      </a:r>
                      <a:endParaRPr lang="en-US" sz="2400" dirty="0">
                        <a:latin typeface="Calibri"/>
                        <a:ea typeface="Calibri"/>
                        <a:cs typeface="Arial"/>
                      </a:endParaRPr>
                    </a:p>
                  </a:txBody>
                  <a:tcPr marL="58880" marR="58880" marT="0" marB="0"/>
                </a:tc>
                <a:tc>
                  <a:txBody>
                    <a:bodyPr/>
                    <a:lstStyle/>
                    <a:p>
                      <a:pPr marL="0" marR="0" algn="just" rtl="1">
                        <a:lnSpc>
                          <a:spcPct val="115000"/>
                        </a:lnSpc>
                        <a:spcBef>
                          <a:spcPts val="0"/>
                        </a:spcBef>
                        <a:spcAft>
                          <a:spcPts val="0"/>
                        </a:spcAft>
                      </a:pPr>
                      <a:r>
                        <a:rPr lang="fa-IR" sz="2000" dirty="0"/>
                        <a:t>1</a:t>
                      </a:r>
                      <a:endParaRPr lang="en-US" sz="2800" dirty="0">
                        <a:latin typeface="Calibri"/>
                        <a:ea typeface="Calibri"/>
                        <a:cs typeface="Arial"/>
                      </a:endParaRPr>
                    </a:p>
                  </a:txBody>
                  <a:tcPr marL="58880" marR="58880" marT="0" marB="0"/>
                </a:tc>
                <a:tc>
                  <a:txBody>
                    <a:bodyPr/>
                    <a:lstStyle/>
                    <a:p>
                      <a:pPr marL="0" marR="0" algn="just" rtl="1">
                        <a:lnSpc>
                          <a:spcPct val="115000"/>
                        </a:lnSpc>
                        <a:spcBef>
                          <a:spcPts val="0"/>
                        </a:spcBef>
                        <a:spcAft>
                          <a:spcPts val="0"/>
                        </a:spcAft>
                      </a:pPr>
                      <a:r>
                        <a:rPr lang="fa-IR" sz="2000"/>
                        <a:t>1</a:t>
                      </a:r>
                      <a:endParaRPr lang="en-US" sz="2800">
                        <a:latin typeface="Calibri"/>
                        <a:ea typeface="Calibri"/>
                        <a:cs typeface="Arial"/>
                      </a:endParaRPr>
                    </a:p>
                  </a:txBody>
                  <a:tcPr marL="58880" marR="58880" marT="0" marB="0"/>
                </a:tc>
                <a:tc>
                  <a:txBody>
                    <a:bodyPr/>
                    <a:lstStyle/>
                    <a:p>
                      <a:pPr marL="0" marR="0" algn="just" rtl="1">
                        <a:lnSpc>
                          <a:spcPct val="115000"/>
                        </a:lnSpc>
                        <a:spcBef>
                          <a:spcPts val="0"/>
                        </a:spcBef>
                        <a:spcAft>
                          <a:spcPts val="0"/>
                        </a:spcAft>
                      </a:pPr>
                      <a:r>
                        <a:rPr lang="fa-IR" sz="2000" dirty="0"/>
                        <a:t>0</a:t>
                      </a:r>
                      <a:endParaRPr lang="en-US" sz="2800" dirty="0">
                        <a:latin typeface="Calibri"/>
                        <a:ea typeface="Calibri"/>
                        <a:cs typeface="Arial"/>
                      </a:endParaRPr>
                    </a:p>
                  </a:txBody>
                  <a:tcPr marL="58880" marR="58880" marT="0" marB="0"/>
                </a:tc>
                <a:tc gridSpan="2">
                  <a:txBody>
                    <a:bodyPr/>
                    <a:lstStyle/>
                    <a:p>
                      <a:pPr marL="0" marR="0" algn="just" rtl="1">
                        <a:lnSpc>
                          <a:spcPct val="115000"/>
                        </a:lnSpc>
                        <a:spcBef>
                          <a:spcPts val="0"/>
                        </a:spcBef>
                        <a:spcAft>
                          <a:spcPts val="0"/>
                        </a:spcAft>
                      </a:pPr>
                      <a:r>
                        <a:rPr lang="fa-IR" sz="2000"/>
                        <a:t>0</a:t>
                      </a:r>
                      <a:endParaRPr lang="en-US" sz="2800">
                        <a:latin typeface="Calibri"/>
                        <a:ea typeface="Calibri"/>
                        <a:cs typeface="Arial"/>
                      </a:endParaRPr>
                    </a:p>
                  </a:txBody>
                  <a:tcPr marL="58880" marR="58880" marT="0" marB="0"/>
                </a:tc>
                <a:tc hMerge="1">
                  <a:txBody>
                    <a:bodyPr/>
                    <a:lstStyle/>
                    <a:p>
                      <a:endParaRPr lang="en-US"/>
                    </a:p>
                  </a:txBody>
                  <a:tcPr/>
                </a:tc>
              </a:tr>
              <a:tr h="277891">
                <a:tc>
                  <a:txBody>
                    <a:bodyPr/>
                    <a:lstStyle/>
                    <a:p>
                      <a:pPr marL="0" marR="0" rtl="1">
                        <a:lnSpc>
                          <a:spcPct val="115000"/>
                        </a:lnSpc>
                        <a:spcBef>
                          <a:spcPts val="0"/>
                        </a:spcBef>
                        <a:spcAft>
                          <a:spcPts val="1000"/>
                        </a:spcAft>
                      </a:pPr>
                      <a:r>
                        <a:rPr lang="en-US" sz="1800"/>
                        <a:t> </a:t>
                      </a:r>
                      <a:endParaRPr lang="en-US" sz="1800">
                        <a:latin typeface="Calibri"/>
                        <a:ea typeface="Calibri"/>
                        <a:cs typeface="Arial"/>
                      </a:endParaRPr>
                    </a:p>
                  </a:txBody>
                  <a:tcPr marL="0" marR="0" marT="0" marB="0" anchor="ctr"/>
                </a:tc>
                <a:tc>
                  <a:txBody>
                    <a:bodyPr/>
                    <a:lstStyle/>
                    <a:p>
                      <a:pPr marL="0" marR="0" algn="ctr" rtl="1">
                        <a:lnSpc>
                          <a:spcPct val="115000"/>
                        </a:lnSpc>
                        <a:spcBef>
                          <a:spcPts val="0"/>
                        </a:spcBef>
                        <a:spcAft>
                          <a:spcPts val="0"/>
                        </a:spcAft>
                        <a:tabLst>
                          <a:tab pos="20320" algn="r"/>
                        </a:tabLst>
                      </a:pPr>
                      <a:r>
                        <a:rPr lang="fa-IR" sz="1400"/>
                        <a:t>11</a:t>
                      </a:r>
                      <a:endParaRPr lang="en-US" sz="1800">
                        <a:latin typeface="Calibri"/>
                        <a:ea typeface="Calibri"/>
                        <a:cs typeface="Arial"/>
                      </a:endParaRPr>
                    </a:p>
                  </a:txBody>
                  <a:tcPr marL="58880" marR="58880" marT="0" marB="0"/>
                </a:tc>
                <a:tc>
                  <a:txBody>
                    <a:bodyPr/>
                    <a:lstStyle/>
                    <a:p>
                      <a:pPr marL="0" marR="0" algn="just" rtl="1">
                        <a:lnSpc>
                          <a:spcPct val="115000"/>
                        </a:lnSpc>
                        <a:spcBef>
                          <a:spcPts val="0"/>
                        </a:spcBef>
                        <a:spcAft>
                          <a:spcPts val="0"/>
                        </a:spcAft>
                      </a:pPr>
                      <a:r>
                        <a:rPr lang="fa-IR" sz="1800"/>
                        <a:t>لوله خروجي اکسيژن  یا کپسول اکسيژن  </a:t>
                      </a:r>
                      <a:endParaRPr lang="en-US" sz="2400">
                        <a:latin typeface="Calibri"/>
                        <a:ea typeface="Calibri"/>
                        <a:cs typeface="Arial"/>
                      </a:endParaRPr>
                    </a:p>
                  </a:txBody>
                  <a:tcPr marL="58880" marR="58880" marT="0" marB="0"/>
                </a:tc>
                <a:tc>
                  <a:txBody>
                    <a:bodyPr/>
                    <a:lstStyle/>
                    <a:p>
                      <a:pPr marL="0" marR="0" algn="just" rtl="1">
                        <a:lnSpc>
                          <a:spcPct val="115000"/>
                        </a:lnSpc>
                        <a:spcBef>
                          <a:spcPts val="0"/>
                        </a:spcBef>
                        <a:spcAft>
                          <a:spcPts val="0"/>
                        </a:spcAft>
                      </a:pPr>
                      <a:r>
                        <a:rPr lang="fa-IR" sz="2000" dirty="0"/>
                        <a:t>1</a:t>
                      </a:r>
                      <a:endParaRPr lang="en-US" sz="2800" dirty="0">
                        <a:latin typeface="Calibri"/>
                        <a:ea typeface="Calibri"/>
                        <a:cs typeface="Arial"/>
                      </a:endParaRPr>
                    </a:p>
                  </a:txBody>
                  <a:tcPr marL="58880" marR="58880" marT="0" marB="0"/>
                </a:tc>
                <a:tc>
                  <a:txBody>
                    <a:bodyPr/>
                    <a:lstStyle/>
                    <a:p>
                      <a:pPr marL="0" marR="0" algn="just" rtl="1">
                        <a:lnSpc>
                          <a:spcPct val="115000"/>
                        </a:lnSpc>
                        <a:spcBef>
                          <a:spcPts val="0"/>
                        </a:spcBef>
                        <a:spcAft>
                          <a:spcPts val="0"/>
                        </a:spcAft>
                      </a:pPr>
                      <a:r>
                        <a:rPr lang="fa-IR" sz="2000" dirty="0"/>
                        <a:t>1</a:t>
                      </a:r>
                      <a:endParaRPr lang="en-US" sz="2800" dirty="0">
                        <a:latin typeface="Calibri"/>
                        <a:ea typeface="Calibri"/>
                        <a:cs typeface="Arial"/>
                      </a:endParaRPr>
                    </a:p>
                  </a:txBody>
                  <a:tcPr marL="58880" marR="58880" marT="0" marB="0"/>
                </a:tc>
                <a:tc>
                  <a:txBody>
                    <a:bodyPr/>
                    <a:lstStyle/>
                    <a:p>
                      <a:pPr marL="0" marR="0" algn="just" rtl="1">
                        <a:lnSpc>
                          <a:spcPct val="115000"/>
                        </a:lnSpc>
                        <a:spcBef>
                          <a:spcPts val="0"/>
                        </a:spcBef>
                        <a:spcAft>
                          <a:spcPts val="0"/>
                        </a:spcAft>
                      </a:pPr>
                      <a:r>
                        <a:rPr lang="fa-IR" sz="2000" dirty="0"/>
                        <a:t>1</a:t>
                      </a:r>
                      <a:endParaRPr lang="en-US" sz="2800" dirty="0">
                        <a:latin typeface="Calibri"/>
                        <a:ea typeface="Calibri"/>
                        <a:cs typeface="Arial"/>
                      </a:endParaRPr>
                    </a:p>
                  </a:txBody>
                  <a:tcPr marL="58880" marR="58880" marT="0" marB="0"/>
                </a:tc>
                <a:tc gridSpan="2">
                  <a:txBody>
                    <a:bodyPr/>
                    <a:lstStyle/>
                    <a:p>
                      <a:pPr marL="0" marR="0" algn="just" rtl="1">
                        <a:lnSpc>
                          <a:spcPct val="115000"/>
                        </a:lnSpc>
                        <a:spcBef>
                          <a:spcPts val="0"/>
                        </a:spcBef>
                        <a:spcAft>
                          <a:spcPts val="0"/>
                        </a:spcAft>
                      </a:pPr>
                      <a:r>
                        <a:rPr lang="fa-IR" sz="2000"/>
                        <a:t>1</a:t>
                      </a:r>
                      <a:endParaRPr lang="en-US" sz="2800">
                        <a:latin typeface="Calibri"/>
                        <a:ea typeface="Calibri"/>
                        <a:cs typeface="Arial"/>
                      </a:endParaRPr>
                    </a:p>
                  </a:txBody>
                  <a:tcPr marL="58880" marR="58880" marT="0" marB="0"/>
                </a:tc>
                <a:tc hMerge="1">
                  <a:txBody>
                    <a:bodyPr/>
                    <a:lstStyle/>
                    <a:p>
                      <a:endParaRPr lang="en-US"/>
                    </a:p>
                  </a:txBody>
                  <a:tcPr/>
                </a:tc>
              </a:tr>
              <a:tr h="277891">
                <a:tc>
                  <a:txBody>
                    <a:bodyPr/>
                    <a:lstStyle/>
                    <a:p>
                      <a:pPr marL="0" marR="0" rtl="1">
                        <a:lnSpc>
                          <a:spcPct val="115000"/>
                        </a:lnSpc>
                        <a:spcBef>
                          <a:spcPts val="0"/>
                        </a:spcBef>
                        <a:spcAft>
                          <a:spcPts val="1000"/>
                        </a:spcAft>
                      </a:pPr>
                      <a:r>
                        <a:rPr lang="en-US" sz="1800"/>
                        <a:t> </a:t>
                      </a:r>
                      <a:endParaRPr lang="en-US" sz="1800">
                        <a:latin typeface="Calibri"/>
                        <a:ea typeface="Calibri"/>
                        <a:cs typeface="Arial"/>
                      </a:endParaRPr>
                    </a:p>
                  </a:txBody>
                  <a:tcPr marL="0" marR="0" marT="0" marB="0" anchor="ctr"/>
                </a:tc>
                <a:tc>
                  <a:txBody>
                    <a:bodyPr/>
                    <a:lstStyle/>
                    <a:p>
                      <a:pPr marL="0" marR="0" algn="ctr" rtl="1">
                        <a:lnSpc>
                          <a:spcPct val="115000"/>
                        </a:lnSpc>
                        <a:spcBef>
                          <a:spcPts val="0"/>
                        </a:spcBef>
                        <a:spcAft>
                          <a:spcPts val="0"/>
                        </a:spcAft>
                        <a:tabLst>
                          <a:tab pos="20320" algn="r"/>
                        </a:tabLst>
                      </a:pPr>
                      <a:r>
                        <a:rPr lang="fa-IR" sz="1400"/>
                        <a:t>12</a:t>
                      </a:r>
                      <a:endParaRPr lang="en-US" sz="1800">
                        <a:latin typeface="Calibri"/>
                        <a:ea typeface="Calibri"/>
                        <a:cs typeface="Arial"/>
                      </a:endParaRPr>
                    </a:p>
                  </a:txBody>
                  <a:tcPr marL="58880" marR="58880" marT="0" marB="0"/>
                </a:tc>
                <a:tc>
                  <a:txBody>
                    <a:bodyPr/>
                    <a:lstStyle/>
                    <a:p>
                      <a:pPr marL="0" marR="0" algn="just" rtl="1">
                        <a:lnSpc>
                          <a:spcPct val="115000"/>
                        </a:lnSpc>
                        <a:spcBef>
                          <a:spcPts val="0"/>
                        </a:spcBef>
                        <a:spcAft>
                          <a:spcPts val="0"/>
                        </a:spcAft>
                      </a:pPr>
                      <a:r>
                        <a:rPr lang="fa-IR" sz="1800"/>
                        <a:t>مانکن قابل لوله گذاری</a:t>
                      </a:r>
                      <a:endParaRPr lang="en-US" sz="2400">
                        <a:latin typeface="Calibri"/>
                        <a:ea typeface="Calibri"/>
                        <a:cs typeface="Arial"/>
                      </a:endParaRPr>
                    </a:p>
                  </a:txBody>
                  <a:tcPr marL="58880" marR="58880" marT="0" marB="0"/>
                </a:tc>
                <a:tc>
                  <a:txBody>
                    <a:bodyPr/>
                    <a:lstStyle/>
                    <a:p>
                      <a:pPr marL="0" marR="0" algn="just" rtl="1">
                        <a:lnSpc>
                          <a:spcPct val="115000"/>
                        </a:lnSpc>
                        <a:spcBef>
                          <a:spcPts val="0"/>
                        </a:spcBef>
                        <a:spcAft>
                          <a:spcPts val="0"/>
                        </a:spcAft>
                      </a:pPr>
                      <a:r>
                        <a:rPr lang="fa-IR" sz="2000" dirty="0"/>
                        <a:t>3</a:t>
                      </a:r>
                      <a:endParaRPr lang="en-US" sz="2800" dirty="0">
                        <a:latin typeface="Calibri"/>
                        <a:ea typeface="Calibri"/>
                        <a:cs typeface="Arial"/>
                      </a:endParaRPr>
                    </a:p>
                  </a:txBody>
                  <a:tcPr marL="58880" marR="58880" marT="0" marB="0"/>
                </a:tc>
                <a:tc>
                  <a:txBody>
                    <a:bodyPr/>
                    <a:lstStyle/>
                    <a:p>
                      <a:pPr marL="0" marR="0" algn="just" rtl="1">
                        <a:lnSpc>
                          <a:spcPct val="115000"/>
                        </a:lnSpc>
                        <a:spcBef>
                          <a:spcPts val="0"/>
                        </a:spcBef>
                        <a:spcAft>
                          <a:spcPts val="0"/>
                        </a:spcAft>
                      </a:pPr>
                      <a:r>
                        <a:rPr lang="fa-IR" sz="2000" dirty="0"/>
                        <a:t>3</a:t>
                      </a:r>
                      <a:endParaRPr lang="en-US" sz="2800" dirty="0">
                        <a:latin typeface="Calibri"/>
                        <a:ea typeface="Calibri"/>
                        <a:cs typeface="Arial"/>
                      </a:endParaRPr>
                    </a:p>
                  </a:txBody>
                  <a:tcPr marL="58880" marR="58880" marT="0" marB="0"/>
                </a:tc>
                <a:tc>
                  <a:txBody>
                    <a:bodyPr/>
                    <a:lstStyle/>
                    <a:p>
                      <a:pPr marL="0" marR="0" algn="just" rtl="1">
                        <a:lnSpc>
                          <a:spcPct val="115000"/>
                        </a:lnSpc>
                        <a:spcBef>
                          <a:spcPts val="0"/>
                        </a:spcBef>
                        <a:spcAft>
                          <a:spcPts val="0"/>
                        </a:spcAft>
                      </a:pPr>
                      <a:r>
                        <a:rPr lang="fa-IR" sz="2000" dirty="0"/>
                        <a:t>2</a:t>
                      </a:r>
                      <a:endParaRPr lang="en-US" sz="2800" dirty="0">
                        <a:latin typeface="Calibri"/>
                        <a:ea typeface="Calibri"/>
                        <a:cs typeface="Arial"/>
                      </a:endParaRPr>
                    </a:p>
                  </a:txBody>
                  <a:tcPr marL="58880" marR="58880" marT="0" marB="0"/>
                </a:tc>
                <a:tc gridSpan="2">
                  <a:txBody>
                    <a:bodyPr/>
                    <a:lstStyle/>
                    <a:p>
                      <a:pPr marL="0" marR="0" algn="just" rtl="1">
                        <a:lnSpc>
                          <a:spcPct val="115000"/>
                        </a:lnSpc>
                        <a:spcBef>
                          <a:spcPts val="0"/>
                        </a:spcBef>
                        <a:spcAft>
                          <a:spcPts val="0"/>
                        </a:spcAft>
                      </a:pPr>
                      <a:r>
                        <a:rPr lang="fa-IR" sz="2000"/>
                        <a:t>1</a:t>
                      </a:r>
                      <a:endParaRPr lang="en-US" sz="2800">
                        <a:latin typeface="Calibri"/>
                        <a:ea typeface="Calibri"/>
                        <a:cs typeface="Arial"/>
                      </a:endParaRPr>
                    </a:p>
                  </a:txBody>
                  <a:tcPr marL="58880" marR="58880" marT="0" marB="0"/>
                </a:tc>
                <a:tc hMerge="1">
                  <a:txBody>
                    <a:bodyPr/>
                    <a:lstStyle/>
                    <a:p>
                      <a:endParaRPr lang="en-US"/>
                    </a:p>
                  </a:txBody>
                  <a:tcPr/>
                </a:tc>
              </a:tr>
              <a:tr h="277891">
                <a:tc>
                  <a:txBody>
                    <a:bodyPr/>
                    <a:lstStyle/>
                    <a:p>
                      <a:pPr marL="0" marR="0" rtl="1">
                        <a:lnSpc>
                          <a:spcPct val="115000"/>
                        </a:lnSpc>
                        <a:spcBef>
                          <a:spcPts val="0"/>
                        </a:spcBef>
                        <a:spcAft>
                          <a:spcPts val="1000"/>
                        </a:spcAft>
                      </a:pPr>
                      <a:r>
                        <a:rPr lang="en-US" sz="1800"/>
                        <a:t> </a:t>
                      </a:r>
                      <a:endParaRPr lang="en-US" sz="1800">
                        <a:latin typeface="Calibri"/>
                        <a:ea typeface="Calibri"/>
                        <a:cs typeface="Arial"/>
                      </a:endParaRPr>
                    </a:p>
                  </a:txBody>
                  <a:tcPr marL="0" marR="0" marT="0" marB="0" anchor="ctr"/>
                </a:tc>
                <a:tc>
                  <a:txBody>
                    <a:bodyPr/>
                    <a:lstStyle/>
                    <a:p>
                      <a:pPr marL="0" marR="0" algn="ctr" rtl="1">
                        <a:lnSpc>
                          <a:spcPct val="115000"/>
                        </a:lnSpc>
                        <a:spcBef>
                          <a:spcPts val="0"/>
                        </a:spcBef>
                        <a:spcAft>
                          <a:spcPts val="0"/>
                        </a:spcAft>
                        <a:tabLst>
                          <a:tab pos="20320" algn="r"/>
                        </a:tabLst>
                      </a:pPr>
                      <a:r>
                        <a:rPr lang="fa-IR" sz="1400"/>
                        <a:t>13</a:t>
                      </a:r>
                      <a:endParaRPr lang="en-US" sz="1800">
                        <a:latin typeface="Calibri"/>
                        <a:ea typeface="Calibri"/>
                        <a:cs typeface="Arial"/>
                      </a:endParaRPr>
                    </a:p>
                  </a:txBody>
                  <a:tcPr marL="58880" marR="58880" marT="0" marB="0"/>
                </a:tc>
                <a:tc>
                  <a:txBody>
                    <a:bodyPr/>
                    <a:lstStyle/>
                    <a:p>
                      <a:pPr marL="0" marR="0" algn="just" rtl="1">
                        <a:lnSpc>
                          <a:spcPct val="115000"/>
                        </a:lnSpc>
                        <a:spcBef>
                          <a:spcPts val="0"/>
                        </a:spcBef>
                        <a:spcAft>
                          <a:spcPts val="0"/>
                        </a:spcAft>
                      </a:pPr>
                      <a:r>
                        <a:rPr lang="fa-IR" sz="1800"/>
                        <a:t>وسائل لوله گذاری </a:t>
                      </a:r>
                      <a:endParaRPr lang="en-US" sz="2400">
                        <a:latin typeface="Calibri"/>
                        <a:ea typeface="Calibri"/>
                        <a:cs typeface="Arial"/>
                      </a:endParaRPr>
                    </a:p>
                  </a:txBody>
                  <a:tcPr marL="58880" marR="58880" marT="0" marB="0"/>
                </a:tc>
                <a:tc>
                  <a:txBody>
                    <a:bodyPr/>
                    <a:lstStyle/>
                    <a:p>
                      <a:pPr marL="0" marR="0" algn="just" rtl="1">
                        <a:lnSpc>
                          <a:spcPct val="115000"/>
                        </a:lnSpc>
                        <a:spcBef>
                          <a:spcPts val="0"/>
                        </a:spcBef>
                        <a:spcAft>
                          <a:spcPts val="0"/>
                        </a:spcAft>
                      </a:pPr>
                      <a:r>
                        <a:rPr lang="fa-IR" sz="2000" dirty="0"/>
                        <a:t>3</a:t>
                      </a:r>
                      <a:endParaRPr lang="en-US" sz="2800" dirty="0">
                        <a:latin typeface="Calibri"/>
                        <a:ea typeface="Calibri"/>
                        <a:cs typeface="Arial"/>
                      </a:endParaRPr>
                    </a:p>
                  </a:txBody>
                  <a:tcPr marL="58880" marR="58880" marT="0" marB="0"/>
                </a:tc>
                <a:tc>
                  <a:txBody>
                    <a:bodyPr/>
                    <a:lstStyle/>
                    <a:p>
                      <a:pPr marL="0" marR="0" algn="just" rtl="1">
                        <a:lnSpc>
                          <a:spcPct val="115000"/>
                        </a:lnSpc>
                        <a:spcBef>
                          <a:spcPts val="0"/>
                        </a:spcBef>
                        <a:spcAft>
                          <a:spcPts val="0"/>
                        </a:spcAft>
                      </a:pPr>
                      <a:r>
                        <a:rPr lang="fa-IR" sz="2000" dirty="0"/>
                        <a:t>3</a:t>
                      </a:r>
                      <a:endParaRPr lang="en-US" sz="2800" dirty="0">
                        <a:latin typeface="Calibri"/>
                        <a:ea typeface="Calibri"/>
                        <a:cs typeface="Arial"/>
                      </a:endParaRPr>
                    </a:p>
                  </a:txBody>
                  <a:tcPr marL="58880" marR="58880" marT="0" marB="0"/>
                </a:tc>
                <a:tc>
                  <a:txBody>
                    <a:bodyPr/>
                    <a:lstStyle/>
                    <a:p>
                      <a:pPr marL="0" marR="0" algn="just" rtl="1">
                        <a:lnSpc>
                          <a:spcPct val="115000"/>
                        </a:lnSpc>
                        <a:spcBef>
                          <a:spcPts val="0"/>
                        </a:spcBef>
                        <a:spcAft>
                          <a:spcPts val="0"/>
                        </a:spcAft>
                      </a:pPr>
                      <a:r>
                        <a:rPr lang="fa-IR" sz="2000" dirty="0"/>
                        <a:t>2</a:t>
                      </a:r>
                      <a:endParaRPr lang="en-US" sz="2800" dirty="0">
                        <a:latin typeface="Calibri"/>
                        <a:ea typeface="Calibri"/>
                        <a:cs typeface="Arial"/>
                      </a:endParaRPr>
                    </a:p>
                  </a:txBody>
                  <a:tcPr marL="58880" marR="58880" marT="0" marB="0"/>
                </a:tc>
                <a:tc gridSpan="2">
                  <a:txBody>
                    <a:bodyPr/>
                    <a:lstStyle/>
                    <a:p>
                      <a:pPr marL="0" marR="0" algn="just" rtl="1">
                        <a:lnSpc>
                          <a:spcPct val="115000"/>
                        </a:lnSpc>
                        <a:spcBef>
                          <a:spcPts val="0"/>
                        </a:spcBef>
                        <a:spcAft>
                          <a:spcPts val="0"/>
                        </a:spcAft>
                      </a:pPr>
                      <a:r>
                        <a:rPr lang="fa-IR" sz="2000" dirty="0"/>
                        <a:t>1</a:t>
                      </a:r>
                      <a:endParaRPr lang="en-US" sz="2800" dirty="0">
                        <a:latin typeface="Calibri"/>
                        <a:ea typeface="Calibri"/>
                        <a:cs typeface="Arial"/>
                      </a:endParaRPr>
                    </a:p>
                  </a:txBody>
                  <a:tcPr marL="58880" marR="58880" marT="0" marB="0"/>
                </a:tc>
                <a:tc hMerge="1">
                  <a:txBody>
                    <a:bodyPr/>
                    <a:lstStyle/>
                    <a:p>
                      <a:endParaRPr lang="en-US"/>
                    </a:p>
                  </a:txBody>
                  <a:tcPr/>
                </a:tc>
              </a:tr>
              <a:tr h="25714">
                <a:tc>
                  <a:txBody>
                    <a:bodyPr/>
                    <a:lstStyle/>
                    <a:p>
                      <a:pPr marL="0" marR="0" rtl="1">
                        <a:lnSpc>
                          <a:spcPct val="115000"/>
                        </a:lnSpc>
                        <a:spcBef>
                          <a:spcPts val="0"/>
                        </a:spcBef>
                        <a:spcAft>
                          <a:spcPts val="1000"/>
                        </a:spcAft>
                      </a:pPr>
                      <a:r>
                        <a:rPr lang="en-US" sz="1800"/>
                        <a:t> </a:t>
                      </a:r>
                      <a:endParaRPr lang="en-US" sz="1800">
                        <a:latin typeface="Calibri"/>
                        <a:ea typeface="Calibri"/>
                        <a:cs typeface="Arial"/>
                      </a:endParaRPr>
                    </a:p>
                  </a:txBody>
                  <a:tcPr marL="0" marR="0" marT="0" marB="0" anchor="ctr"/>
                </a:tc>
                <a:tc>
                  <a:txBody>
                    <a:bodyPr/>
                    <a:lstStyle/>
                    <a:p>
                      <a:pPr marL="0" marR="0" algn="ctr" rtl="1">
                        <a:lnSpc>
                          <a:spcPct val="115000"/>
                        </a:lnSpc>
                        <a:spcBef>
                          <a:spcPts val="0"/>
                        </a:spcBef>
                        <a:spcAft>
                          <a:spcPts val="0"/>
                        </a:spcAft>
                        <a:tabLst>
                          <a:tab pos="20320" algn="r"/>
                        </a:tabLst>
                      </a:pPr>
                      <a:r>
                        <a:rPr lang="fa-IR" sz="1400"/>
                        <a:t>14</a:t>
                      </a:r>
                      <a:endParaRPr lang="en-US" sz="1800">
                        <a:latin typeface="Calibri"/>
                        <a:ea typeface="Calibri"/>
                        <a:cs typeface="Arial"/>
                      </a:endParaRPr>
                    </a:p>
                  </a:txBody>
                  <a:tcPr marL="58880" marR="58880" marT="0" marB="0"/>
                </a:tc>
                <a:tc>
                  <a:txBody>
                    <a:bodyPr/>
                    <a:lstStyle/>
                    <a:p>
                      <a:pPr marL="0" marR="0" algn="just" rtl="1">
                        <a:lnSpc>
                          <a:spcPct val="115000"/>
                        </a:lnSpc>
                        <a:spcBef>
                          <a:spcPts val="0"/>
                        </a:spcBef>
                        <a:spcAft>
                          <a:spcPts val="0"/>
                        </a:spcAft>
                      </a:pPr>
                      <a:r>
                        <a:rPr lang="fa-IR" sz="1800"/>
                        <a:t>لوله نای از تمامی اندازه ها </a:t>
                      </a:r>
                      <a:endParaRPr lang="en-US" sz="2400">
                        <a:latin typeface="Calibri"/>
                        <a:ea typeface="Calibri"/>
                        <a:cs typeface="Arial"/>
                      </a:endParaRPr>
                    </a:p>
                  </a:txBody>
                  <a:tcPr marL="58880" marR="58880" marT="0" marB="0"/>
                </a:tc>
                <a:tc>
                  <a:txBody>
                    <a:bodyPr/>
                    <a:lstStyle/>
                    <a:p>
                      <a:pPr marL="0" marR="0" algn="just" rtl="1">
                        <a:lnSpc>
                          <a:spcPct val="115000"/>
                        </a:lnSpc>
                        <a:spcBef>
                          <a:spcPts val="0"/>
                        </a:spcBef>
                        <a:spcAft>
                          <a:spcPts val="0"/>
                        </a:spcAft>
                      </a:pPr>
                      <a:r>
                        <a:rPr lang="fa-IR" sz="2000"/>
                        <a:t>3 ست</a:t>
                      </a:r>
                      <a:endParaRPr lang="en-US" sz="2800">
                        <a:latin typeface="Calibri"/>
                        <a:ea typeface="Calibri"/>
                        <a:cs typeface="Arial"/>
                      </a:endParaRPr>
                    </a:p>
                  </a:txBody>
                  <a:tcPr marL="58880" marR="58880" marT="0" marB="0"/>
                </a:tc>
                <a:tc>
                  <a:txBody>
                    <a:bodyPr/>
                    <a:lstStyle/>
                    <a:p>
                      <a:pPr marL="0" marR="0" algn="just" rtl="1">
                        <a:lnSpc>
                          <a:spcPct val="115000"/>
                        </a:lnSpc>
                        <a:spcBef>
                          <a:spcPts val="0"/>
                        </a:spcBef>
                        <a:spcAft>
                          <a:spcPts val="0"/>
                        </a:spcAft>
                      </a:pPr>
                      <a:r>
                        <a:rPr lang="fa-IR" sz="2000" dirty="0"/>
                        <a:t>3 ست</a:t>
                      </a:r>
                      <a:endParaRPr lang="en-US" sz="2800" dirty="0">
                        <a:latin typeface="Calibri"/>
                        <a:ea typeface="Calibri"/>
                        <a:cs typeface="Arial"/>
                      </a:endParaRPr>
                    </a:p>
                  </a:txBody>
                  <a:tcPr marL="58880" marR="58880" marT="0" marB="0"/>
                </a:tc>
                <a:tc>
                  <a:txBody>
                    <a:bodyPr/>
                    <a:lstStyle/>
                    <a:p>
                      <a:pPr marL="0" marR="0" algn="just" rtl="1">
                        <a:lnSpc>
                          <a:spcPct val="115000"/>
                        </a:lnSpc>
                        <a:spcBef>
                          <a:spcPts val="0"/>
                        </a:spcBef>
                        <a:spcAft>
                          <a:spcPts val="0"/>
                        </a:spcAft>
                      </a:pPr>
                      <a:r>
                        <a:rPr lang="fa-IR" sz="2000" dirty="0"/>
                        <a:t>2 ست</a:t>
                      </a:r>
                      <a:endParaRPr lang="en-US" sz="2800" dirty="0">
                        <a:latin typeface="Calibri"/>
                        <a:ea typeface="Calibri"/>
                        <a:cs typeface="Arial"/>
                      </a:endParaRPr>
                    </a:p>
                  </a:txBody>
                  <a:tcPr marL="58880" marR="58880" marT="0" marB="0"/>
                </a:tc>
                <a:tc gridSpan="2">
                  <a:txBody>
                    <a:bodyPr/>
                    <a:lstStyle/>
                    <a:p>
                      <a:pPr marL="0" marR="0" algn="just" rtl="1">
                        <a:lnSpc>
                          <a:spcPct val="115000"/>
                        </a:lnSpc>
                        <a:spcBef>
                          <a:spcPts val="0"/>
                        </a:spcBef>
                        <a:spcAft>
                          <a:spcPts val="0"/>
                        </a:spcAft>
                      </a:pPr>
                      <a:r>
                        <a:rPr lang="fa-IR" sz="2000" dirty="0"/>
                        <a:t>1 ست</a:t>
                      </a:r>
                      <a:endParaRPr lang="en-US" sz="2800" dirty="0">
                        <a:latin typeface="Calibri"/>
                        <a:ea typeface="Calibri"/>
                        <a:cs typeface="Arial"/>
                      </a:endParaRPr>
                    </a:p>
                  </a:txBody>
                  <a:tcPr marL="58880" marR="58880" marT="0" marB="0"/>
                </a:tc>
                <a:tc hMerge="1">
                  <a:txBody>
                    <a:bodyPr/>
                    <a:lstStyle/>
                    <a:p>
                      <a:endParaRPr lang="en-US"/>
                    </a:p>
                  </a:txBody>
                  <a:tcPr/>
                </a:tc>
              </a:tr>
              <a:tr h="33588">
                <a:tc>
                  <a:txBody>
                    <a:bodyPr/>
                    <a:lstStyle/>
                    <a:p>
                      <a:pPr marL="0" marR="0" rtl="1">
                        <a:lnSpc>
                          <a:spcPct val="115000"/>
                        </a:lnSpc>
                        <a:spcBef>
                          <a:spcPts val="0"/>
                        </a:spcBef>
                        <a:spcAft>
                          <a:spcPts val="1000"/>
                        </a:spcAft>
                      </a:pPr>
                      <a:r>
                        <a:rPr lang="en-US" sz="1800"/>
                        <a:t> </a:t>
                      </a:r>
                      <a:endParaRPr lang="en-US" sz="1800">
                        <a:latin typeface="Calibri"/>
                        <a:ea typeface="Calibri"/>
                        <a:cs typeface="Arial"/>
                      </a:endParaRPr>
                    </a:p>
                  </a:txBody>
                  <a:tcPr marL="0" marR="0" marT="0" marB="0" anchor="ctr"/>
                </a:tc>
                <a:tc>
                  <a:txBody>
                    <a:bodyPr/>
                    <a:lstStyle/>
                    <a:p>
                      <a:pPr marL="0" marR="0" algn="ctr" rtl="1">
                        <a:lnSpc>
                          <a:spcPct val="115000"/>
                        </a:lnSpc>
                        <a:spcBef>
                          <a:spcPts val="0"/>
                        </a:spcBef>
                        <a:spcAft>
                          <a:spcPts val="0"/>
                        </a:spcAft>
                        <a:tabLst>
                          <a:tab pos="20320" algn="r"/>
                        </a:tabLst>
                      </a:pPr>
                      <a:r>
                        <a:rPr lang="fa-IR" sz="1400"/>
                        <a:t>15</a:t>
                      </a:r>
                      <a:endParaRPr lang="en-US" sz="1800">
                        <a:latin typeface="Calibri"/>
                        <a:ea typeface="Calibri"/>
                        <a:cs typeface="Arial"/>
                      </a:endParaRPr>
                    </a:p>
                  </a:txBody>
                  <a:tcPr marL="58880" marR="58880" marT="0" marB="0"/>
                </a:tc>
                <a:tc>
                  <a:txBody>
                    <a:bodyPr/>
                    <a:lstStyle/>
                    <a:p>
                      <a:pPr marL="0" marR="0" algn="just" rtl="1">
                        <a:lnSpc>
                          <a:spcPct val="115000"/>
                        </a:lnSpc>
                        <a:spcBef>
                          <a:spcPts val="0"/>
                        </a:spcBef>
                        <a:spcAft>
                          <a:spcPts val="0"/>
                        </a:spcAft>
                      </a:pPr>
                      <a:r>
                        <a:rPr lang="fa-IR" sz="1800"/>
                        <a:t>کاتتر ساکشن از تمای اندازه ها</a:t>
                      </a:r>
                      <a:endParaRPr lang="en-US" sz="2400">
                        <a:latin typeface="Calibri"/>
                        <a:ea typeface="Calibri"/>
                        <a:cs typeface="Arial"/>
                      </a:endParaRPr>
                    </a:p>
                  </a:txBody>
                  <a:tcPr marL="58880" marR="58880" marT="0" marB="0"/>
                </a:tc>
                <a:tc>
                  <a:txBody>
                    <a:bodyPr/>
                    <a:lstStyle/>
                    <a:p>
                      <a:pPr marL="0" marR="0" algn="just" rtl="1">
                        <a:lnSpc>
                          <a:spcPct val="115000"/>
                        </a:lnSpc>
                        <a:spcBef>
                          <a:spcPts val="0"/>
                        </a:spcBef>
                        <a:spcAft>
                          <a:spcPts val="0"/>
                        </a:spcAft>
                      </a:pPr>
                      <a:r>
                        <a:rPr lang="fa-IR" sz="2000"/>
                        <a:t>3 ست</a:t>
                      </a:r>
                      <a:endParaRPr lang="en-US" sz="2800">
                        <a:latin typeface="Calibri"/>
                        <a:ea typeface="Calibri"/>
                        <a:cs typeface="Arial"/>
                      </a:endParaRPr>
                    </a:p>
                  </a:txBody>
                  <a:tcPr marL="58880" marR="58880" marT="0" marB="0"/>
                </a:tc>
                <a:tc>
                  <a:txBody>
                    <a:bodyPr/>
                    <a:lstStyle/>
                    <a:p>
                      <a:pPr marL="0" marR="0" algn="just" rtl="1">
                        <a:lnSpc>
                          <a:spcPct val="115000"/>
                        </a:lnSpc>
                        <a:spcBef>
                          <a:spcPts val="0"/>
                        </a:spcBef>
                        <a:spcAft>
                          <a:spcPts val="0"/>
                        </a:spcAft>
                      </a:pPr>
                      <a:r>
                        <a:rPr lang="fa-IR" sz="2000" dirty="0"/>
                        <a:t>3 ست</a:t>
                      </a:r>
                      <a:endParaRPr lang="en-US" sz="2800" dirty="0">
                        <a:latin typeface="Calibri"/>
                        <a:ea typeface="Calibri"/>
                        <a:cs typeface="Arial"/>
                      </a:endParaRPr>
                    </a:p>
                  </a:txBody>
                  <a:tcPr marL="58880" marR="58880" marT="0" marB="0"/>
                </a:tc>
                <a:tc>
                  <a:txBody>
                    <a:bodyPr/>
                    <a:lstStyle/>
                    <a:p>
                      <a:pPr marL="0" marR="0" algn="just" rtl="1">
                        <a:lnSpc>
                          <a:spcPct val="115000"/>
                        </a:lnSpc>
                        <a:spcBef>
                          <a:spcPts val="0"/>
                        </a:spcBef>
                        <a:spcAft>
                          <a:spcPts val="0"/>
                        </a:spcAft>
                      </a:pPr>
                      <a:r>
                        <a:rPr lang="fa-IR" sz="2000" dirty="0"/>
                        <a:t>2 ست</a:t>
                      </a:r>
                      <a:endParaRPr lang="en-US" sz="2800" dirty="0">
                        <a:latin typeface="Calibri"/>
                        <a:ea typeface="Calibri"/>
                        <a:cs typeface="Arial"/>
                      </a:endParaRPr>
                    </a:p>
                  </a:txBody>
                  <a:tcPr marL="58880" marR="58880" marT="0" marB="0"/>
                </a:tc>
                <a:tc gridSpan="2">
                  <a:txBody>
                    <a:bodyPr/>
                    <a:lstStyle/>
                    <a:p>
                      <a:pPr marL="0" marR="0" algn="just" rtl="1">
                        <a:lnSpc>
                          <a:spcPct val="115000"/>
                        </a:lnSpc>
                        <a:spcBef>
                          <a:spcPts val="0"/>
                        </a:spcBef>
                        <a:spcAft>
                          <a:spcPts val="0"/>
                        </a:spcAft>
                      </a:pPr>
                      <a:r>
                        <a:rPr lang="fa-IR" sz="2000" dirty="0"/>
                        <a:t>1 ست</a:t>
                      </a:r>
                      <a:endParaRPr lang="en-US" sz="2800" dirty="0">
                        <a:latin typeface="Calibri"/>
                        <a:ea typeface="Calibri"/>
                        <a:cs typeface="Arial"/>
                      </a:endParaRPr>
                    </a:p>
                  </a:txBody>
                  <a:tcPr marL="58880" marR="58880" marT="0" marB="0"/>
                </a:tc>
                <a:tc hMerge="1">
                  <a:txBody>
                    <a:bodyPr/>
                    <a:lstStyle/>
                    <a:p>
                      <a:endParaRPr lang="en-US"/>
                    </a:p>
                  </a:txBody>
                  <a:tcPr/>
                </a:tc>
              </a:tr>
              <a:tr h="277891">
                <a:tc>
                  <a:txBody>
                    <a:bodyPr/>
                    <a:lstStyle/>
                    <a:p>
                      <a:pPr marL="0" marR="0" rtl="1">
                        <a:lnSpc>
                          <a:spcPct val="115000"/>
                        </a:lnSpc>
                        <a:spcBef>
                          <a:spcPts val="0"/>
                        </a:spcBef>
                        <a:spcAft>
                          <a:spcPts val="1000"/>
                        </a:spcAft>
                      </a:pPr>
                      <a:r>
                        <a:rPr lang="en-US" sz="1800"/>
                        <a:t> </a:t>
                      </a:r>
                      <a:endParaRPr lang="en-US" sz="1800">
                        <a:latin typeface="Calibri"/>
                        <a:ea typeface="Calibri"/>
                        <a:cs typeface="Arial"/>
                      </a:endParaRPr>
                    </a:p>
                  </a:txBody>
                  <a:tcPr marL="0" marR="0" marT="0" marB="0" anchor="ctr"/>
                </a:tc>
                <a:tc>
                  <a:txBody>
                    <a:bodyPr/>
                    <a:lstStyle/>
                    <a:p>
                      <a:pPr marL="0" marR="0" algn="ctr" rtl="1">
                        <a:lnSpc>
                          <a:spcPct val="115000"/>
                        </a:lnSpc>
                        <a:spcBef>
                          <a:spcPts val="0"/>
                        </a:spcBef>
                        <a:spcAft>
                          <a:spcPts val="0"/>
                        </a:spcAft>
                        <a:tabLst>
                          <a:tab pos="20320" algn="r"/>
                        </a:tabLst>
                      </a:pPr>
                      <a:r>
                        <a:rPr lang="fa-IR" sz="1400"/>
                        <a:t>16</a:t>
                      </a:r>
                      <a:endParaRPr lang="en-US" sz="1800">
                        <a:latin typeface="Calibri"/>
                        <a:ea typeface="Calibri"/>
                        <a:cs typeface="Arial"/>
                      </a:endParaRPr>
                    </a:p>
                  </a:txBody>
                  <a:tcPr marL="58880" marR="58880" marT="0" marB="0"/>
                </a:tc>
                <a:tc>
                  <a:txBody>
                    <a:bodyPr/>
                    <a:lstStyle/>
                    <a:p>
                      <a:pPr marL="0" marR="0" algn="just" rtl="1">
                        <a:lnSpc>
                          <a:spcPct val="115000"/>
                        </a:lnSpc>
                        <a:spcBef>
                          <a:spcPts val="0"/>
                        </a:spcBef>
                        <a:spcAft>
                          <a:spcPts val="0"/>
                        </a:spcAft>
                      </a:pPr>
                      <a:r>
                        <a:rPr lang="fa-IR" sz="1800" dirty="0"/>
                        <a:t>ماسک حنجره ای (نوزادی)</a:t>
                      </a:r>
                      <a:endParaRPr lang="en-US" sz="2400" dirty="0">
                        <a:latin typeface="Calibri"/>
                        <a:ea typeface="Calibri"/>
                        <a:cs typeface="Arial"/>
                      </a:endParaRPr>
                    </a:p>
                  </a:txBody>
                  <a:tcPr marL="58880" marR="58880" marT="0" marB="0"/>
                </a:tc>
                <a:tc>
                  <a:txBody>
                    <a:bodyPr/>
                    <a:lstStyle/>
                    <a:p>
                      <a:pPr marL="0" marR="0" algn="just" rtl="1">
                        <a:lnSpc>
                          <a:spcPct val="115000"/>
                        </a:lnSpc>
                        <a:spcBef>
                          <a:spcPts val="0"/>
                        </a:spcBef>
                        <a:spcAft>
                          <a:spcPts val="0"/>
                        </a:spcAft>
                      </a:pPr>
                      <a:r>
                        <a:rPr lang="fa-IR" sz="2000"/>
                        <a:t>1</a:t>
                      </a:r>
                      <a:endParaRPr lang="en-US" sz="2800">
                        <a:latin typeface="Calibri"/>
                        <a:ea typeface="Calibri"/>
                        <a:cs typeface="Arial"/>
                      </a:endParaRPr>
                    </a:p>
                  </a:txBody>
                  <a:tcPr marL="58880" marR="58880" marT="0" marB="0"/>
                </a:tc>
                <a:tc>
                  <a:txBody>
                    <a:bodyPr/>
                    <a:lstStyle/>
                    <a:p>
                      <a:pPr marL="0" marR="0" algn="just" rtl="1">
                        <a:lnSpc>
                          <a:spcPct val="115000"/>
                        </a:lnSpc>
                        <a:spcBef>
                          <a:spcPts val="0"/>
                        </a:spcBef>
                        <a:spcAft>
                          <a:spcPts val="0"/>
                        </a:spcAft>
                      </a:pPr>
                      <a:r>
                        <a:rPr lang="fa-IR" sz="2000"/>
                        <a:t>1</a:t>
                      </a:r>
                      <a:endParaRPr lang="en-US" sz="2800">
                        <a:latin typeface="Calibri"/>
                        <a:ea typeface="Calibri"/>
                        <a:cs typeface="Arial"/>
                      </a:endParaRPr>
                    </a:p>
                  </a:txBody>
                  <a:tcPr marL="58880" marR="58880" marT="0" marB="0"/>
                </a:tc>
                <a:tc>
                  <a:txBody>
                    <a:bodyPr/>
                    <a:lstStyle/>
                    <a:p>
                      <a:pPr marL="0" marR="0" algn="just" rtl="1">
                        <a:lnSpc>
                          <a:spcPct val="115000"/>
                        </a:lnSpc>
                        <a:spcBef>
                          <a:spcPts val="0"/>
                        </a:spcBef>
                        <a:spcAft>
                          <a:spcPts val="0"/>
                        </a:spcAft>
                      </a:pPr>
                      <a:r>
                        <a:rPr lang="fa-IR" sz="2000" dirty="0"/>
                        <a:t>0</a:t>
                      </a:r>
                      <a:endParaRPr lang="en-US" sz="2800" dirty="0">
                        <a:latin typeface="Calibri"/>
                        <a:ea typeface="Calibri"/>
                        <a:cs typeface="Arial"/>
                      </a:endParaRPr>
                    </a:p>
                  </a:txBody>
                  <a:tcPr marL="58880" marR="58880" marT="0" marB="0"/>
                </a:tc>
                <a:tc gridSpan="2">
                  <a:txBody>
                    <a:bodyPr/>
                    <a:lstStyle/>
                    <a:p>
                      <a:pPr marL="0" marR="0" algn="just" rtl="1">
                        <a:lnSpc>
                          <a:spcPct val="115000"/>
                        </a:lnSpc>
                        <a:spcBef>
                          <a:spcPts val="0"/>
                        </a:spcBef>
                        <a:spcAft>
                          <a:spcPts val="0"/>
                        </a:spcAft>
                      </a:pPr>
                      <a:r>
                        <a:rPr lang="fa-IR" sz="2000" dirty="0"/>
                        <a:t>0</a:t>
                      </a:r>
                      <a:endParaRPr lang="en-US" sz="2800" dirty="0">
                        <a:latin typeface="Calibri"/>
                        <a:ea typeface="Calibri"/>
                        <a:cs typeface="Arial"/>
                      </a:endParaRPr>
                    </a:p>
                  </a:txBody>
                  <a:tcPr marL="58880" marR="58880" marT="0" marB="0"/>
                </a:tc>
                <a:tc hMerge="1">
                  <a:txBody>
                    <a:bodyPr/>
                    <a:lstStyle/>
                    <a:p>
                      <a:endParaRPr lang="en-US"/>
                    </a:p>
                  </a:txBody>
                  <a:tcPr/>
                </a:tc>
              </a:tr>
              <a:tr h="277891">
                <a:tc>
                  <a:txBody>
                    <a:bodyPr/>
                    <a:lstStyle/>
                    <a:p>
                      <a:pPr marL="0" marR="0" rtl="1">
                        <a:lnSpc>
                          <a:spcPct val="115000"/>
                        </a:lnSpc>
                        <a:spcBef>
                          <a:spcPts val="0"/>
                        </a:spcBef>
                        <a:spcAft>
                          <a:spcPts val="1000"/>
                        </a:spcAft>
                      </a:pPr>
                      <a:r>
                        <a:rPr lang="en-US" sz="1800"/>
                        <a:t> </a:t>
                      </a:r>
                      <a:endParaRPr lang="en-US" sz="1800">
                        <a:latin typeface="Calibri"/>
                        <a:ea typeface="Calibri"/>
                        <a:cs typeface="Arial"/>
                      </a:endParaRPr>
                    </a:p>
                  </a:txBody>
                  <a:tcPr marL="0" marR="0" marT="0" marB="0" anchor="ctr"/>
                </a:tc>
                <a:tc>
                  <a:txBody>
                    <a:bodyPr/>
                    <a:lstStyle/>
                    <a:p>
                      <a:pPr marL="0" marR="0" algn="ctr" rtl="1">
                        <a:lnSpc>
                          <a:spcPct val="115000"/>
                        </a:lnSpc>
                        <a:spcBef>
                          <a:spcPts val="0"/>
                        </a:spcBef>
                        <a:spcAft>
                          <a:spcPts val="0"/>
                        </a:spcAft>
                        <a:tabLst>
                          <a:tab pos="20320" algn="r"/>
                        </a:tabLst>
                      </a:pPr>
                      <a:r>
                        <a:rPr lang="fa-IR" sz="1400"/>
                        <a:t>17</a:t>
                      </a:r>
                      <a:endParaRPr lang="en-US" sz="1800">
                        <a:latin typeface="Calibri"/>
                        <a:ea typeface="Calibri"/>
                        <a:cs typeface="Arial"/>
                      </a:endParaRPr>
                    </a:p>
                  </a:txBody>
                  <a:tcPr marL="58880" marR="58880" marT="0" marB="0"/>
                </a:tc>
                <a:tc>
                  <a:txBody>
                    <a:bodyPr/>
                    <a:lstStyle/>
                    <a:p>
                      <a:pPr marL="0" marR="0" algn="just" rtl="1">
                        <a:lnSpc>
                          <a:spcPct val="115000"/>
                        </a:lnSpc>
                        <a:spcBef>
                          <a:spcPts val="0"/>
                        </a:spcBef>
                        <a:spcAft>
                          <a:spcPts val="0"/>
                        </a:spcAft>
                      </a:pPr>
                      <a:r>
                        <a:rPr lang="fa-IR" sz="1800"/>
                        <a:t>آشکارساز </a:t>
                      </a:r>
                      <a:r>
                        <a:rPr lang="en-US" sz="1800"/>
                        <a:t>Co</a:t>
                      </a:r>
                      <a:r>
                        <a:rPr lang="en-US" sz="1800" baseline="-25000"/>
                        <a:t>2</a:t>
                      </a:r>
                      <a:endParaRPr lang="en-US" sz="2400">
                        <a:latin typeface="Calibri"/>
                        <a:ea typeface="Calibri"/>
                        <a:cs typeface="Arial"/>
                      </a:endParaRPr>
                    </a:p>
                  </a:txBody>
                  <a:tcPr marL="58880" marR="58880" marT="0" marB="0"/>
                </a:tc>
                <a:tc>
                  <a:txBody>
                    <a:bodyPr/>
                    <a:lstStyle/>
                    <a:p>
                      <a:pPr marL="0" marR="0" algn="just" rtl="1">
                        <a:lnSpc>
                          <a:spcPct val="115000"/>
                        </a:lnSpc>
                        <a:spcBef>
                          <a:spcPts val="0"/>
                        </a:spcBef>
                        <a:spcAft>
                          <a:spcPts val="0"/>
                        </a:spcAft>
                      </a:pPr>
                      <a:r>
                        <a:rPr lang="fa-IR" sz="2000"/>
                        <a:t>1</a:t>
                      </a:r>
                      <a:endParaRPr lang="en-US" sz="2800">
                        <a:latin typeface="Calibri"/>
                        <a:ea typeface="Calibri"/>
                        <a:cs typeface="Arial"/>
                      </a:endParaRPr>
                    </a:p>
                  </a:txBody>
                  <a:tcPr marL="58880" marR="58880" marT="0" marB="0"/>
                </a:tc>
                <a:tc>
                  <a:txBody>
                    <a:bodyPr/>
                    <a:lstStyle/>
                    <a:p>
                      <a:pPr marL="0" marR="0" algn="just" rtl="1">
                        <a:lnSpc>
                          <a:spcPct val="115000"/>
                        </a:lnSpc>
                        <a:spcBef>
                          <a:spcPts val="0"/>
                        </a:spcBef>
                        <a:spcAft>
                          <a:spcPts val="0"/>
                        </a:spcAft>
                      </a:pPr>
                      <a:r>
                        <a:rPr lang="fa-IR" sz="2000"/>
                        <a:t>1</a:t>
                      </a:r>
                      <a:endParaRPr lang="en-US" sz="2800">
                        <a:latin typeface="Calibri"/>
                        <a:ea typeface="Calibri"/>
                        <a:cs typeface="Arial"/>
                      </a:endParaRPr>
                    </a:p>
                  </a:txBody>
                  <a:tcPr marL="58880" marR="58880" marT="0" marB="0"/>
                </a:tc>
                <a:tc>
                  <a:txBody>
                    <a:bodyPr/>
                    <a:lstStyle/>
                    <a:p>
                      <a:pPr marL="0" marR="0" algn="just" rtl="1">
                        <a:lnSpc>
                          <a:spcPct val="115000"/>
                        </a:lnSpc>
                        <a:spcBef>
                          <a:spcPts val="0"/>
                        </a:spcBef>
                        <a:spcAft>
                          <a:spcPts val="0"/>
                        </a:spcAft>
                      </a:pPr>
                      <a:r>
                        <a:rPr lang="fa-IR" sz="2000" dirty="0"/>
                        <a:t>0</a:t>
                      </a:r>
                      <a:endParaRPr lang="en-US" sz="2800" dirty="0">
                        <a:latin typeface="Calibri"/>
                        <a:ea typeface="Calibri"/>
                        <a:cs typeface="Arial"/>
                      </a:endParaRPr>
                    </a:p>
                  </a:txBody>
                  <a:tcPr marL="58880" marR="58880" marT="0" marB="0"/>
                </a:tc>
                <a:tc gridSpan="2">
                  <a:txBody>
                    <a:bodyPr/>
                    <a:lstStyle/>
                    <a:p>
                      <a:pPr marL="0" marR="0" algn="just" rtl="1">
                        <a:lnSpc>
                          <a:spcPct val="115000"/>
                        </a:lnSpc>
                        <a:spcBef>
                          <a:spcPts val="0"/>
                        </a:spcBef>
                        <a:spcAft>
                          <a:spcPts val="0"/>
                        </a:spcAft>
                      </a:pPr>
                      <a:r>
                        <a:rPr lang="fa-IR" sz="2000" dirty="0"/>
                        <a:t>0</a:t>
                      </a:r>
                      <a:endParaRPr lang="en-US" sz="2800" dirty="0">
                        <a:latin typeface="Calibri"/>
                        <a:ea typeface="Calibri"/>
                        <a:cs typeface="Arial"/>
                      </a:endParaRPr>
                    </a:p>
                  </a:txBody>
                  <a:tcPr marL="58880" marR="58880" marT="0" marB="0"/>
                </a:tc>
                <a:tc hMerge="1">
                  <a:txBody>
                    <a:bodyPr/>
                    <a:lstStyle/>
                    <a:p>
                      <a:endParaRPr lang="en-US"/>
                    </a:p>
                  </a:txBody>
                  <a:tcPr/>
                </a:tc>
              </a:tr>
              <a:tr h="277891">
                <a:tc>
                  <a:txBody>
                    <a:bodyPr/>
                    <a:lstStyle/>
                    <a:p>
                      <a:pPr marL="0" marR="0" rtl="1">
                        <a:lnSpc>
                          <a:spcPct val="115000"/>
                        </a:lnSpc>
                        <a:spcBef>
                          <a:spcPts val="0"/>
                        </a:spcBef>
                        <a:spcAft>
                          <a:spcPts val="1000"/>
                        </a:spcAft>
                      </a:pPr>
                      <a:r>
                        <a:rPr lang="en-US" sz="1800"/>
                        <a:t> </a:t>
                      </a:r>
                      <a:endParaRPr lang="en-US" sz="1800">
                        <a:latin typeface="Calibri"/>
                        <a:ea typeface="Calibri"/>
                        <a:cs typeface="Arial"/>
                      </a:endParaRPr>
                    </a:p>
                  </a:txBody>
                  <a:tcPr marL="0" marR="0" marT="0" marB="0" anchor="ctr"/>
                </a:tc>
                <a:tc>
                  <a:txBody>
                    <a:bodyPr/>
                    <a:lstStyle/>
                    <a:p>
                      <a:pPr marL="0" marR="0" algn="ctr" rtl="1">
                        <a:lnSpc>
                          <a:spcPct val="115000"/>
                        </a:lnSpc>
                        <a:spcBef>
                          <a:spcPts val="0"/>
                        </a:spcBef>
                        <a:spcAft>
                          <a:spcPts val="0"/>
                        </a:spcAft>
                        <a:tabLst>
                          <a:tab pos="20320" algn="r"/>
                        </a:tabLst>
                      </a:pPr>
                      <a:r>
                        <a:rPr lang="fa-IR" sz="1400"/>
                        <a:t>18</a:t>
                      </a:r>
                      <a:endParaRPr lang="en-US" sz="1800">
                        <a:latin typeface="Calibri"/>
                        <a:ea typeface="Calibri"/>
                        <a:cs typeface="Arial"/>
                      </a:endParaRPr>
                    </a:p>
                  </a:txBody>
                  <a:tcPr marL="58880" marR="58880" marT="0" marB="0"/>
                </a:tc>
                <a:tc>
                  <a:txBody>
                    <a:bodyPr/>
                    <a:lstStyle/>
                    <a:p>
                      <a:pPr marL="0" marR="0" algn="just" rtl="1">
                        <a:lnSpc>
                          <a:spcPct val="115000"/>
                        </a:lnSpc>
                        <a:spcBef>
                          <a:spcPts val="0"/>
                        </a:spcBef>
                        <a:spcAft>
                          <a:spcPts val="0"/>
                        </a:spcAft>
                      </a:pPr>
                      <a:r>
                        <a:rPr lang="fa-IR" sz="1800"/>
                        <a:t>ست کاتتر گذاری ناف نوزاد</a:t>
                      </a:r>
                      <a:endParaRPr lang="en-US" sz="2400">
                        <a:latin typeface="Calibri"/>
                        <a:ea typeface="Calibri"/>
                        <a:cs typeface="Arial"/>
                      </a:endParaRPr>
                    </a:p>
                  </a:txBody>
                  <a:tcPr marL="58880" marR="58880" marT="0" marB="0"/>
                </a:tc>
                <a:tc>
                  <a:txBody>
                    <a:bodyPr/>
                    <a:lstStyle/>
                    <a:p>
                      <a:pPr marL="0" marR="0" algn="just" rtl="1">
                        <a:lnSpc>
                          <a:spcPct val="115000"/>
                        </a:lnSpc>
                        <a:spcBef>
                          <a:spcPts val="0"/>
                        </a:spcBef>
                        <a:spcAft>
                          <a:spcPts val="0"/>
                        </a:spcAft>
                      </a:pPr>
                      <a:r>
                        <a:rPr lang="fa-IR" sz="2000"/>
                        <a:t>2</a:t>
                      </a:r>
                      <a:endParaRPr lang="en-US" sz="2800">
                        <a:latin typeface="Calibri"/>
                        <a:ea typeface="Calibri"/>
                        <a:cs typeface="Arial"/>
                      </a:endParaRPr>
                    </a:p>
                  </a:txBody>
                  <a:tcPr marL="58880" marR="58880" marT="0" marB="0"/>
                </a:tc>
                <a:tc>
                  <a:txBody>
                    <a:bodyPr/>
                    <a:lstStyle/>
                    <a:p>
                      <a:pPr marL="0" marR="0" algn="just" rtl="1">
                        <a:lnSpc>
                          <a:spcPct val="115000"/>
                        </a:lnSpc>
                        <a:spcBef>
                          <a:spcPts val="0"/>
                        </a:spcBef>
                        <a:spcAft>
                          <a:spcPts val="0"/>
                        </a:spcAft>
                      </a:pPr>
                      <a:r>
                        <a:rPr lang="fa-IR" sz="2000"/>
                        <a:t>2</a:t>
                      </a:r>
                      <a:endParaRPr lang="en-US" sz="2800">
                        <a:latin typeface="Calibri"/>
                        <a:ea typeface="Calibri"/>
                        <a:cs typeface="Arial"/>
                      </a:endParaRPr>
                    </a:p>
                  </a:txBody>
                  <a:tcPr marL="58880" marR="58880" marT="0" marB="0"/>
                </a:tc>
                <a:tc>
                  <a:txBody>
                    <a:bodyPr/>
                    <a:lstStyle/>
                    <a:p>
                      <a:pPr marL="0" marR="0" algn="just" rtl="1">
                        <a:lnSpc>
                          <a:spcPct val="115000"/>
                        </a:lnSpc>
                        <a:spcBef>
                          <a:spcPts val="0"/>
                        </a:spcBef>
                        <a:spcAft>
                          <a:spcPts val="0"/>
                        </a:spcAft>
                      </a:pPr>
                      <a:r>
                        <a:rPr lang="fa-IR" sz="2000" dirty="0"/>
                        <a:t>1</a:t>
                      </a:r>
                      <a:endParaRPr lang="en-US" sz="2800" dirty="0">
                        <a:latin typeface="Calibri"/>
                        <a:ea typeface="Calibri"/>
                        <a:cs typeface="Arial"/>
                      </a:endParaRPr>
                    </a:p>
                  </a:txBody>
                  <a:tcPr marL="58880" marR="58880" marT="0" marB="0"/>
                </a:tc>
                <a:tc gridSpan="2">
                  <a:txBody>
                    <a:bodyPr/>
                    <a:lstStyle/>
                    <a:p>
                      <a:pPr marL="0" marR="0" algn="just" rtl="1">
                        <a:lnSpc>
                          <a:spcPct val="115000"/>
                        </a:lnSpc>
                        <a:spcBef>
                          <a:spcPts val="0"/>
                        </a:spcBef>
                        <a:spcAft>
                          <a:spcPts val="0"/>
                        </a:spcAft>
                      </a:pPr>
                      <a:r>
                        <a:rPr lang="fa-IR" sz="2000" dirty="0"/>
                        <a:t>0</a:t>
                      </a:r>
                      <a:endParaRPr lang="en-US" sz="2800" dirty="0">
                        <a:latin typeface="Calibri"/>
                        <a:ea typeface="Calibri"/>
                        <a:cs typeface="Arial"/>
                      </a:endParaRPr>
                    </a:p>
                  </a:txBody>
                  <a:tcPr marL="58880" marR="58880" marT="0" marB="0"/>
                </a:tc>
                <a:tc hMerge="1">
                  <a:txBody>
                    <a:bodyPr/>
                    <a:lstStyle/>
                    <a:p>
                      <a:endParaRPr lang="en-US"/>
                    </a:p>
                  </a:txBody>
                  <a:tcPr/>
                </a:tc>
              </a:tr>
              <a:tr h="277891">
                <a:tc>
                  <a:txBody>
                    <a:bodyPr/>
                    <a:lstStyle/>
                    <a:p>
                      <a:pPr marL="0" marR="0" rtl="1">
                        <a:lnSpc>
                          <a:spcPct val="115000"/>
                        </a:lnSpc>
                        <a:spcBef>
                          <a:spcPts val="0"/>
                        </a:spcBef>
                        <a:spcAft>
                          <a:spcPts val="1000"/>
                        </a:spcAft>
                      </a:pPr>
                      <a:r>
                        <a:rPr lang="en-US" sz="1800"/>
                        <a:t> </a:t>
                      </a:r>
                      <a:endParaRPr lang="en-US" sz="1800">
                        <a:latin typeface="Calibri"/>
                        <a:ea typeface="Calibri"/>
                        <a:cs typeface="Arial"/>
                      </a:endParaRPr>
                    </a:p>
                  </a:txBody>
                  <a:tcPr marL="0" marR="0" marT="0" marB="0" anchor="ctr"/>
                </a:tc>
                <a:tc>
                  <a:txBody>
                    <a:bodyPr/>
                    <a:lstStyle/>
                    <a:p>
                      <a:pPr marL="0" marR="0" algn="ctr" rtl="1">
                        <a:lnSpc>
                          <a:spcPct val="115000"/>
                        </a:lnSpc>
                        <a:spcBef>
                          <a:spcPts val="0"/>
                        </a:spcBef>
                        <a:spcAft>
                          <a:spcPts val="0"/>
                        </a:spcAft>
                        <a:tabLst>
                          <a:tab pos="20320" algn="r"/>
                        </a:tabLst>
                      </a:pPr>
                      <a:r>
                        <a:rPr lang="fa-IR" sz="1400"/>
                        <a:t>19</a:t>
                      </a:r>
                      <a:endParaRPr lang="en-US" sz="1800">
                        <a:latin typeface="Calibri"/>
                        <a:ea typeface="Calibri"/>
                        <a:cs typeface="Arial"/>
                      </a:endParaRPr>
                    </a:p>
                  </a:txBody>
                  <a:tcPr marL="58880" marR="58880" marT="0" marB="0"/>
                </a:tc>
                <a:tc>
                  <a:txBody>
                    <a:bodyPr/>
                    <a:lstStyle/>
                    <a:p>
                      <a:pPr marL="0" marR="0" algn="just" rtl="1">
                        <a:lnSpc>
                          <a:spcPct val="115000"/>
                        </a:lnSpc>
                        <a:spcBef>
                          <a:spcPts val="0"/>
                        </a:spcBef>
                        <a:spcAft>
                          <a:spcPts val="0"/>
                        </a:spcAft>
                      </a:pPr>
                      <a:r>
                        <a:rPr lang="fa-IR" sz="1800"/>
                        <a:t>کاتتر نافی شماره 4.5 یا 5</a:t>
                      </a:r>
                      <a:endParaRPr lang="en-US" sz="2400">
                        <a:latin typeface="Calibri"/>
                        <a:ea typeface="Calibri"/>
                        <a:cs typeface="Arial"/>
                      </a:endParaRPr>
                    </a:p>
                  </a:txBody>
                  <a:tcPr marL="58880" marR="58880" marT="0" marB="0"/>
                </a:tc>
                <a:tc>
                  <a:txBody>
                    <a:bodyPr/>
                    <a:lstStyle/>
                    <a:p>
                      <a:pPr marL="0" marR="0" algn="just" rtl="1">
                        <a:lnSpc>
                          <a:spcPct val="115000"/>
                        </a:lnSpc>
                        <a:spcBef>
                          <a:spcPts val="0"/>
                        </a:spcBef>
                        <a:spcAft>
                          <a:spcPts val="0"/>
                        </a:spcAft>
                      </a:pPr>
                      <a:r>
                        <a:rPr lang="fa-IR" sz="2000"/>
                        <a:t>2</a:t>
                      </a:r>
                      <a:endParaRPr lang="en-US" sz="2800">
                        <a:latin typeface="Calibri"/>
                        <a:ea typeface="Calibri"/>
                        <a:cs typeface="Arial"/>
                      </a:endParaRPr>
                    </a:p>
                  </a:txBody>
                  <a:tcPr marL="58880" marR="58880" marT="0" marB="0"/>
                </a:tc>
                <a:tc>
                  <a:txBody>
                    <a:bodyPr/>
                    <a:lstStyle/>
                    <a:p>
                      <a:pPr marL="0" marR="0" algn="just" rtl="1">
                        <a:lnSpc>
                          <a:spcPct val="115000"/>
                        </a:lnSpc>
                        <a:spcBef>
                          <a:spcPts val="0"/>
                        </a:spcBef>
                        <a:spcAft>
                          <a:spcPts val="0"/>
                        </a:spcAft>
                      </a:pPr>
                      <a:r>
                        <a:rPr lang="fa-IR" sz="2000"/>
                        <a:t>2</a:t>
                      </a:r>
                      <a:endParaRPr lang="en-US" sz="2800">
                        <a:latin typeface="Calibri"/>
                        <a:ea typeface="Calibri"/>
                        <a:cs typeface="Arial"/>
                      </a:endParaRPr>
                    </a:p>
                  </a:txBody>
                  <a:tcPr marL="58880" marR="58880" marT="0" marB="0"/>
                </a:tc>
                <a:tc>
                  <a:txBody>
                    <a:bodyPr/>
                    <a:lstStyle/>
                    <a:p>
                      <a:pPr marL="0" marR="0" algn="just" rtl="1">
                        <a:lnSpc>
                          <a:spcPct val="115000"/>
                        </a:lnSpc>
                        <a:spcBef>
                          <a:spcPts val="0"/>
                        </a:spcBef>
                        <a:spcAft>
                          <a:spcPts val="0"/>
                        </a:spcAft>
                      </a:pPr>
                      <a:r>
                        <a:rPr lang="fa-IR" sz="2000"/>
                        <a:t>1</a:t>
                      </a:r>
                      <a:endParaRPr lang="en-US" sz="2800">
                        <a:latin typeface="Calibri"/>
                        <a:ea typeface="Calibri"/>
                        <a:cs typeface="Arial"/>
                      </a:endParaRPr>
                    </a:p>
                  </a:txBody>
                  <a:tcPr marL="58880" marR="58880" marT="0" marB="0"/>
                </a:tc>
                <a:tc gridSpan="2">
                  <a:txBody>
                    <a:bodyPr/>
                    <a:lstStyle/>
                    <a:p>
                      <a:pPr marL="0" marR="0" algn="just" rtl="1">
                        <a:lnSpc>
                          <a:spcPct val="115000"/>
                        </a:lnSpc>
                        <a:spcBef>
                          <a:spcPts val="0"/>
                        </a:spcBef>
                        <a:spcAft>
                          <a:spcPts val="0"/>
                        </a:spcAft>
                      </a:pPr>
                      <a:r>
                        <a:rPr lang="fa-IR" sz="2000" dirty="0"/>
                        <a:t>0</a:t>
                      </a:r>
                      <a:endParaRPr lang="en-US" sz="2800" dirty="0">
                        <a:latin typeface="Calibri"/>
                        <a:ea typeface="Calibri"/>
                        <a:cs typeface="Arial"/>
                      </a:endParaRPr>
                    </a:p>
                  </a:txBody>
                  <a:tcPr marL="58880" marR="58880" marT="0" marB="0"/>
                </a:tc>
                <a:tc hMerge="1">
                  <a:txBody>
                    <a:bodyPr/>
                    <a:lstStyle/>
                    <a:p>
                      <a:endParaRPr lang="en-US"/>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2"/>
                                        </p:tgtEl>
                                        <p:attrNameLst>
                                          <p:attrName>ppt_x</p:attrName>
                                        </p:attrNameLst>
                                      </p:cBhvr>
                                      <p:tavLst>
                                        <p:tav tm="0">
                                          <p:val>
                                            <p:strVal val="ppt_x"/>
                                          </p:val>
                                        </p:tav>
                                        <p:tav tm="100000">
                                          <p:val>
                                            <p:strVal val="ppt_x"/>
                                          </p:val>
                                        </p:tav>
                                      </p:tavLst>
                                    </p:anim>
                                    <p:anim calcmode="lin" valueType="num">
                                      <p:cBhvr additive="base">
                                        <p:cTn id="7" dur="500"/>
                                        <p:tgtEl>
                                          <p:spTgt spid="2"/>
                                        </p:tgtEl>
                                        <p:attrNameLst>
                                          <p:attrName>ppt_y</p:attrName>
                                        </p:attrNameLst>
                                      </p:cBhvr>
                                      <p:tavLst>
                                        <p:tav tm="0">
                                          <p:val>
                                            <p:strVal val="ppt_y"/>
                                          </p:val>
                                        </p:tav>
                                        <p:tav tm="100000">
                                          <p:val>
                                            <p:strVal val="1+ppt_h/2"/>
                                          </p:val>
                                        </p:tav>
                                      </p:tavLst>
                                    </p:anim>
                                    <p:set>
                                      <p:cBhvr>
                                        <p:cTn id="8" dur="1" fill="hold">
                                          <p:stCondLst>
                                            <p:cond delay="499"/>
                                          </p:stCondLst>
                                        </p:cTn>
                                        <p:tgtEl>
                                          <p:spTgt spid="2"/>
                                        </p:tgtEl>
                                        <p:attrNameLst>
                                          <p:attrName>style.visibility</p:attrName>
                                        </p:attrNameLst>
                                      </p:cBhvr>
                                      <p:to>
                                        <p:strVal val="hidden"/>
                                      </p:to>
                                    </p:set>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email">
            <a:lum bright="-40000" contrast="-40000"/>
          </a:blip>
          <a:srcRect/>
          <a:stretch>
            <a:fillRect/>
          </a:stretch>
        </p:blipFill>
        <p:spPr bwMode="auto">
          <a:xfrm>
            <a:off x="1" y="1"/>
            <a:ext cx="9159514" cy="6857999"/>
          </a:xfrm>
          <a:prstGeom prst="rect">
            <a:avLst/>
          </a:prstGeom>
          <a:noFill/>
          <a:ln w="9525">
            <a:noFill/>
            <a:miter lim="800000"/>
            <a:headEnd/>
            <a:tailEnd/>
          </a:ln>
        </p:spPr>
      </p:pic>
      <p:sp>
        <p:nvSpPr>
          <p:cNvPr id="2" name="Title 1"/>
          <p:cNvSpPr>
            <a:spLocks noGrp="1"/>
          </p:cNvSpPr>
          <p:nvPr>
            <p:ph type="title"/>
          </p:nvPr>
        </p:nvSpPr>
        <p:spPr>
          <a:xfrm>
            <a:off x="1066800" y="304800"/>
            <a:ext cx="7239000" cy="1143000"/>
          </a:xfrm>
        </p:spPr>
        <p:style>
          <a:lnRef idx="1">
            <a:schemeClr val="accent1"/>
          </a:lnRef>
          <a:fillRef idx="2">
            <a:schemeClr val="accent1"/>
          </a:fillRef>
          <a:effectRef idx="1">
            <a:schemeClr val="accent1"/>
          </a:effectRef>
          <a:fontRef idx="minor">
            <a:schemeClr val="dk1"/>
          </a:fontRef>
        </p:style>
        <p:txBody>
          <a:bodyPr>
            <a:normAutofit/>
          </a:bodyPr>
          <a:lstStyle/>
          <a:p>
            <a:pPr rtl="1"/>
            <a:r>
              <a:rPr lang="fa-IR" sz="3600" b="1" dirty="0" smtClean="0">
                <a:cs typeface="B Koodak" pitchFamily="2" charset="-78"/>
              </a:rPr>
              <a:t>برنامه آموزشی و بازآموزی برنامه احیاء نوزاد</a:t>
            </a:r>
            <a:endParaRPr lang="en-US" sz="3600" b="1" dirty="0">
              <a:cs typeface="B Koodak" pitchFamily="2" charset="-78"/>
            </a:endParaRPr>
          </a:p>
        </p:txBody>
      </p:sp>
      <p:sp>
        <p:nvSpPr>
          <p:cNvPr id="3" name="Content Placeholder 2"/>
          <p:cNvSpPr>
            <a:spLocks noGrp="1"/>
          </p:cNvSpPr>
          <p:nvPr>
            <p:ph idx="1"/>
          </p:nvPr>
        </p:nvSpPr>
        <p:spPr>
          <a:xfrm>
            <a:off x="457200" y="1600200"/>
            <a:ext cx="8229600" cy="4800600"/>
          </a:xfrm>
        </p:spPr>
        <p:style>
          <a:lnRef idx="1">
            <a:schemeClr val="accent3"/>
          </a:lnRef>
          <a:fillRef idx="2">
            <a:schemeClr val="accent3"/>
          </a:fillRef>
          <a:effectRef idx="1">
            <a:schemeClr val="accent3"/>
          </a:effectRef>
          <a:fontRef idx="minor">
            <a:schemeClr val="dk1"/>
          </a:fontRef>
        </p:style>
        <p:txBody>
          <a:bodyPr>
            <a:noAutofit/>
          </a:bodyPr>
          <a:lstStyle/>
          <a:p>
            <a:pPr marL="349250" lvl="1" indent="-300038" algn="r" rtl="1">
              <a:buFont typeface="Arial" pitchFamily="34" charset="0"/>
              <a:buChar char="•"/>
            </a:pPr>
            <a:r>
              <a:rPr lang="fa-IR" sz="3000" b="1" dirty="0" smtClean="0">
                <a:cs typeface="B Kamran" pitchFamily="2" charset="-78"/>
              </a:rPr>
              <a:t>تمامي پرسنل دخیل در فرایند های مراقبت از مادر و نوزاد </a:t>
            </a:r>
            <a:r>
              <a:rPr lang="fa-IR" sz="3000" dirty="0" smtClean="0">
                <a:cs typeface="B Kamran" pitchFamily="2" charset="-78"/>
              </a:rPr>
              <a:t>اعم از ماما، پرستار و پزشک بايد کارگاه آموزشي احياي نوزاد را گذرانده و واجد گواهی آن باشند. </a:t>
            </a:r>
            <a:r>
              <a:rPr lang="fa-IR" sz="3000" b="1" dirty="0" smtClean="0">
                <a:cs typeface="B Kamran" pitchFamily="2" charset="-78"/>
              </a:rPr>
              <a:t>پزشکان</a:t>
            </a:r>
            <a:r>
              <a:rPr lang="fa-IR" sz="3000" dirty="0" smtClean="0">
                <a:cs typeface="B Kamran" pitchFamily="2" charset="-78"/>
              </a:rPr>
              <a:t> متخصص شاغل در بیمارستان و پرستارانی که در بخش مراقبت ويژه نوزادان مشغول فعالیت هستند الزاماٌ باید گواهی احیاء پیشرفته را دریافت کنند. </a:t>
            </a:r>
            <a:r>
              <a:rPr lang="fa-IR" sz="3000" b="1" dirty="0" smtClean="0">
                <a:cs typeface="B Kamran" pitchFamily="2" charset="-78"/>
              </a:rPr>
              <a:t>سوپروایزر</a:t>
            </a:r>
            <a:r>
              <a:rPr lang="fa-IR" sz="3000" dirty="0" smtClean="0">
                <a:cs typeface="B Kamran" pitchFamily="2" charset="-78"/>
              </a:rPr>
              <a:t> های بیمارستان  اعم از آموزشی، درمانی و کشیک عصر و شب نیز باید گواهی احیا پیشرفته را واجد باشند. </a:t>
            </a:r>
            <a:endParaRPr lang="en-US" sz="3000" dirty="0" smtClean="0">
              <a:cs typeface="B Kamran" pitchFamily="2" charset="-78"/>
            </a:endParaRPr>
          </a:p>
          <a:p>
            <a:pPr marL="349250" lvl="1" indent="-300038" algn="r" rtl="1">
              <a:buFont typeface="Arial" pitchFamily="34" charset="0"/>
              <a:buChar char="•"/>
            </a:pPr>
            <a:r>
              <a:rPr lang="fa-IR" sz="3000" dirty="0" smtClean="0">
                <a:cs typeface="B Kamran" pitchFamily="2" charset="-78"/>
              </a:rPr>
              <a:t>پرسنلی که واجد گواهی احیاء نوزاد می باشند باید </a:t>
            </a:r>
            <a:r>
              <a:rPr lang="fa-IR" sz="3000" b="1" dirty="0" smtClean="0">
                <a:cs typeface="B Kamran" pitchFamily="2" charset="-78"/>
              </a:rPr>
              <a:t>هر دو سال گواهی خود را تجدید کنند</a:t>
            </a:r>
            <a:r>
              <a:rPr lang="fa-IR" sz="3000" dirty="0" smtClean="0">
                <a:cs typeface="B Kamran" pitchFamily="2" charset="-78"/>
              </a:rPr>
              <a:t>. از ابتدای مهر سال 1390 در صورت نداشتن گواهي احياء و يا تجديد نکردن آن افراد حق حضور در اتاق زايمان يا کار در بخش مراقبت ويژه نوزادان را ندارند. </a:t>
            </a:r>
            <a:endParaRPr lang="en-US" sz="3000" dirty="0" smtClean="0">
              <a:cs typeface="B Kamran"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bg/>
                                          </p:spTgt>
                                        </p:tgtEl>
                                        <p:attrNameLst>
                                          <p:attrName>style.visibility</p:attrName>
                                        </p:attrNameLst>
                                      </p:cBhvr>
                                      <p:to>
                                        <p:strVal val="visible"/>
                                      </p:to>
                                    </p:set>
                                    <p:animEffect transition="in" filter="circle(in)">
                                      <p:cBhvr>
                                        <p:cTn id="10" dur="2000"/>
                                        <p:tgtEl>
                                          <p:spTgt spid="3">
                                            <p:bg/>
                                          </p:spTgt>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circle(in)">
                                      <p:cBhvr>
                                        <p:cTn id="13" dur="2000"/>
                                        <p:tgtEl>
                                          <p:spTgt spid="3">
                                            <p:txEl>
                                              <p:pRg st="0" end="0"/>
                                            </p:txEl>
                                          </p:spTgt>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circle(in)">
                                      <p:cBhvr>
                                        <p:cTn id="16"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email">
            <a:lum bright="-40000" contrast="-40000"/>
          </a:blip>
          <a:srcRect/>
          <a:stretch>
            <a:fillRect/>
          </a:stretch>
        </p:blipFill>
        <p:spPr bwMode="auto">
          <a:xfrm>
            <a:off x="1" y="1"/>
            <a:ext cx="9159514" cy="6857999"/>
          </a:xfrm>
          <a:prstGeom prst="rect">
            <a:avLst/>
          </a:prstGeom>
          <a:noFill/>
          <a:ln w="9525">
            <a:noFill/>
            <a:miter lim="800000"/>
            <a:headEnd/>
            <a:tailEnd/>
          </a:ln>
        </p:spPr>
      </p:pic>
      <p:sp>
        <p:nvSpPr>
          <p:cNvPr id="2" name="Title 1"/>
          <p:cNvSpPr>
            <a:spLocks noGrp="1"/>
          </p:cNvSpPr>
          <p:nvPr>
            <p:ph type="title"/>
          </p:nvPr>
        </p:nvSpPr>
        <p:spPr>
          <a:xfrm>
            <a:off x="1066800" y="304800"/>
            <a:ext cx="7239000" cy="1143000"/>
          </a:xfrm>
        </p:spPr>
        <p:style>
          <a:lnRef idx="1">
            <a:schemeClr val="accent1"/>
          </a:lnRef>
          <a:fillRef idx="2">
            <a:schemeClr val="accent1"/>
          </a:fillRef>
          <a:effectRef idx="1">
            <a:schemeClr val="accent1"/>
          </a:effectRef>
          <a:fontRef idx="minor">
            <a:schemeClr val="dk1"/>
          </a:fontRef>
        </p:style>
        <p:txBody>
          <a:bodyPr>
            <a:normAutofit/>
          </a:bodyPr>
          <a:lstStyle/>
          <a:p>
            <a:pPr rtl="1"/>
            <a:r>
              <a:rPr lang="fa-IR" sz="3600" b="1" dirty="0" smtClean="0">
                <a:cs typeface="B Koodak" pitchFamily="2" charset="-78"/>
              </a:rPr>
              <a:t>برنامه آموزشی و بازآموزی برنامه احیاء نوزاد</a:t>
            </a:r>
            <a:endParaRPr lang="en-US" sz="3600" b="1" dirty="0">
              <a:cs typeface="B Koodak" pitchFamily="2" charset="-78"/>
            </a:endParaRPr>
          </a:p>
        </p:txBody>
      </p:sp>
      <p:sp>
        <p:nvSpPr>
          <p:cNvPr id="3" name="Content Placeholder 2"/>
          <p:cNvSpPr>
            <a:spLocks noGrp="1"/>
          </p:cNvSpPr>
          <p:nvPr>
            <p:ph idx="1"/>
          </p:nvPr>
        </p:nvSpPr>
        <p:spPr>
          <a:xfrm>
            <a:off x="457200" y="1600200"/>
            <a:ext cx="8229600" cy="4800600"/>
          </a:xfrm>
        </p:spPr>
        <p:style>
          <a:lnRef idx="1">
            <a:schemeClr val="accent3"/>
          </a:lnRef>
          <a:fillRef idx="2">
            <a:schemeClr val="accent3"/>
          </a:fillRef>
          <a:effectRef idx="1">
            <a:schemeClr val="accent3"/>
          </a:effectRef>
          <a:fontRef idx="minor">
            <a:schemeClr val="dk1"/>
          </a:fontRef>
        </p:style>
        <p:txBody>
          <a:bodyPr>
            <a:noAutofit/>
          </a:bodyPr>
          <a:lstStyle/>
          <a:p>
            <a:pPr marL="349250" lvl="1" indent="-300038" algn="r" rtl="1">
              <a:buFont typeface="Arial" pitchFamily="34" charset="0"/>
              <a:buChar char="•"/>
            </a:pPr>
            <a:r>
              <a:rPr lang="fa-IR" sz="3000" b="1" dirty="0" smtClean="0">
                <a:cs typeface="B Kamran" pitchFamily="2" charset="-78"/>
              </a:rPr>
              <a:t>تمامی دانشجویان پزشکی عمومی </a:t>
            </a:r>
            <a:r>
              <a:rPr lang="fa-IR" sz="3000" dirty="0" smtClean="0">
                <a:cs typeface="B Kamran" pitchFamily="2" charset="-78"/>
              </a:rPr>
              <a:t>در طی دوره کارآموزی و دانشجویان دوره </a:t>
            </a:r>
            <a:r>
              <a:rPr lang="fa-IR" sz="3000" b="1" dirty="0" smtClean="0">
                <a:cs typeface="B Kamran" pitchFamily="2" charset="-78"/>
              </a:rPr>
              <a:t>دستیاری</a:t>
            </a:r>
            <a:r>
              <a:rPr lang="fa-IR" sz="3000" dirty="0" smtClean="0">
                <a:cs typeface="B Kamran" pitchFamily="2" charset="-78"/>
              </a:rPr>
              <a:t> اطفال، زنان و مامایی، بیهوشی، طب اورژانس باید در ابتدای دوره و قبل از شروع به کار در بیمارستان به عنوان پزشک باید کارگاه احیاء را گذرانده و هنگام فارغ التحصیلی واجد گواهی احیاء پیشرفته نوزاد بوده و مدت اعتبار دو ساله گواهی آنها تمام نشده باشد. </a:t>
            </a:r>
          </a:p>
          <a:p>
            <a:pPr marL="349250" lvl="1" indent="-300038" algn="r" rtl="1">
              <a:buFont typeface="Arial" pitchFamily="34" charset="0"/>
              <a:buChar char="•"/>
            </a:pPr>
            <a:r>
              <a:rPr lang="fa-IR" sz="3000" dirty="0" smtClean="0">
                <a:cs typeface="B Kamran" pitchFamily="2" charset="-78"/>
              </a:rPr>
              <a:t>در تمامی بیمارستان های کشور که بخش زایمان داشته و یا دارای بخش نوزادان و یا اتاق عمل سزارین  هستند بايد </a:t>
            </a:r>
            <a:r>
              <a:rPr lang="fa-IR" sz="3000" b="1" dirty="0" smtClean="0">
                <a:cs typeface="B Kamran" pitchFamily="2" charset="-78"/>
              </a:rPr>
              <a:t>تیم مربیان  برنامه احیاء نوزاد </a:t>
            </a:r>
            <a:r>
              <a:rPr lang="fa-IR" sz="3000" dirty="0" smtClean="0">
                <a:cs typeface="B Kamran" pitchFamily="2" charset="-78"/>
              </a:rPr>
              <a:t>كه دوره مربي گري احياي نوزادان را گذرانده و مدرك مربوطه را</a:t>
            </a:r>
            <a:r>
              <a:rPr lang="en-US" sz="3000" dirty="0" smtClean="0">
                <a:cs typeface="B Kamran" pitchFamily="2" charset="-78"/>
              </a:rPr>
              <a:t> </a:t>
            </a:r>
            <a:r>
              <a:rPr lang="fa-IR" sz="3000" dirty="0" smtClean="0">
                <a:cs typeface="B Kamran" pitchFamily="2" charset="-78"/>
              </a:rPr>
              <a:t>دریافت نموده اند  وجود  داشته باشد. </a:t>
            </a:r>
            <a:r>
              <a:rPr lang="fa-IR" sz="3000" b="1" dirty="0" smtClean="0">
                <a:cs typeface="B Kamran" pitchFamily="2" charset="-78"/>
              </a:rPr>
              <a:t>هسته آموزشی</a:t>
            </a:r>
            <a:r>
              <a:rPr lang="fa-IR" sz="3000" dirty="0" smtClean="0">
                <a:cs typeface="B Kamran" pitchFamily="2" charset="-78"/>
              </a:rPr>
              <a:t> شامل متخصص اطفال، متخصص زنان و مامایی، بیهوشی و سوپروایزر آموزشی بیمارستان می باشد.</a:t>
            </a:r>
            <a:endParaRPr lang="en-US" sz="3000" dirty="0" smtClean="0">
              <a:cs typeface="B Kamran" pitchFamily="2" charset="-78"/>
            </a:endParaRPr>
          </a:p>
          <a:p>
            <a:pPr marL="349250" lvl="1" indent="-300038" algn="r" rtl="1">
              <a:buFont typeface="Arial" pitchFamily="34" charset="0"/>
              <a:buChar char="•"/>
            </a:pPr>
            <a:endParaRPr lang="en-US" sz="3000" b="1" dirty="0" smtClean="0">
              <a:cs typeface="B Kamran" pitchFamily="2" charset="-78"/>
            </a:endParaRPr>
          </a:p>
          <a:p>
            <a:pPr marL="349250" lvl="1" indent="-300038" algn="r" rtl="1">
              <a:buFont typeface="Arial" pitchFamily="34" charset="0"/>
              <a:buChar char="•"/>
            </a:pPr>
            <a:endParaRPr lang="en-US" sz="3000" b="1" dirty="0" smtClean="0">
              <a:cs typeface="B Kamran"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bg/>
                                          </p:spTgt>
                                        </p:tgtEl>
                                        <p:attrNameLst>
                                          <p:attrName>style.visibility</p:attrName>
                                        </p:attrNameLst>
                                      </p:cBhvr>
                                      <p:to>
                                        <p:strVal val="visible"/>
                                      </p:to>
                                    </p:set>
                                    <p:animEffect transition="in" filter="circle(in)">
                                      <p:cBhvr>
                                        <p:cTn id="10" dur="2000"/>
                                        <p:tgtEl>
                                          <p:spTgt spid="3">
                                            <p:bg/>
                                          </p:spTgt>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circle(in)">
                                      <p:cBhvr>
                                        <p:cTn id="13" dur="2000"/>
                                        <p:tgtEl>
                                          <p:spTgt spid="3">
                                            <p:txEl>
                                              <p:pRg st="0" end="0"/>
                                            </p:txEl>
                                          </p:spTgt>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circle(in)">
                                      <p:cBhvr>
                                        <p:cTn id="16"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email">
            <a:lum bright="-40000" contrast="-40000"/>
          </a:blip>
          <a:srcRect/>
          <a:stretch>
            <a:fillRect/>
          </a:stretch>
        </p:blipFill>
        <p:spPr bwMode="auto">
          <a:xfrm>
            <a:off x="1" y="1"/>
            <a:ext cx="9159514" cy="6857999"/>
          </a:xfrm>
          <a:prstGeom prst="rect">
            <a:avLst/>
          </a:prstGeom>
          <a:noFill/>
          <a:ln w="9525">
            <a:noFill/>
            <a:miter lim="800000"/>
            <a:headEnd/>
            <a:tailEnd/>
          </a:ln>
        </p:spPr>
      </p:pic>
      <p:sp>
        <p:nvSpPr>
          <p:cNvPr id="2" name="Title 1"/>
          <p:cNvSpPr>
            <a:spLocks noGrp="1"/>
          </p:cNvSpPr>
          <p:nvPr>
            <p:ph type="title"/>
          </p:nvPr>
        </p:nvSpPr>
        <p:spPr>
          <a:xfrm>
            <a:off x="1066800" y="304800"/>
            <a:ext cx="7239000" cy="1143000"/>
          </a:xfrm>
        </p:spPr>
        <p:style>
          <a:lnRef idx="1">
            <a:schemeClr val="accent1"/>
          </a:lnRef>
          <a:fillRef idx="2">
            <a:schemeClr val="accent1"/>
          </a:fillRef>
          <a:effectRef idx="1">
            <a:schemeClr val="accent1"/>
          </a:effectRef>
          <a:fontRef idx="minor">
            <a:schemeClr val="dk1"/>
          </a:fontRef>
        </p:style>
        <p:txBody>
          <a:bodyPr>
            <a:normAutofit/>
          </a:bodyPr>
          <a:lstStyle/>
          <a:p>
            <a:pPr rtl="1"/>
            <a:r>
              <a:rPr lang="fa-IR" sz="3600" b="1" dirty="0" smtClean="0">
                <a:cs typeface="B Koodak" pitchFamily="2" charset="-78"/>
              </a:rPr>
              <a:t>برنامه آموزشی و بازآموزی برنامه احیاء نوزاد</a:t>
            </a:r>
            <a:endParaRPr lang="en-US" sz="3600" b="1" dirty="0">
              <a:cs typeface="B Koodak" pitchFamily="2" charset="-78"/>
            </a:endParaRPr>
          </a:p>
        </p:txBody>
      </p:sp>
      <p:sp>
        <p:nvSpPr>
          <p:cNvPr id="3" name="Content Placeholder 2"/>
          <p:cNvSpPr>
            <a:spLocks noGrp="1"/>
          </p:cNvSpPr>
          <p:nvPr>
            <p:ph idx="1"/>
          </p:nvPr>
        </p:nvSpPr>
        <p:spPr>
          <a:xfrm>
            <a:off x="457200" y="1600200"/>
            <a:ext cx="8229600" cy="4800600"/>
          </a:xfrm>
        </p:spPr>
        <p:style>
          <a:lnRef idx="1">
            <a:schemeClr val="accent3"/>
          </a:lnRef>
          <a:fillRef idx="2">
            <a:schemeClr val="accent3"/>
          </a:fillRef>
          <a:effectRef idx="1">
            <a:schemeClr val="accent3"/>
          </a:effectRef>
          <a:fontRef idx="minor">
            <a:schemeClr val="dk1"/>
          </a:fontRef>
        </p:style>
        <p:txBody>
          <a:bodyPr>
            <a:noAutofit/>
          </a:bodyPr>
          <a:lstStyle/>
          <a:p>
            <a:pPr lvl="0" algn="r" rtl="1"/>
            <a:r>
              <a:rPr lang="fa-IR" sz="3000" b="1" dirty="0" smtClean="0">
                <a:cs typeface="B Kamran" pitchFamily="2" charset="-78"/>
              </a:rPr>
              <a:t>كميته بيمارستاني احيا ی نوزاد </a:t>
            </a:r>
            <a:r>
              <a:rPr lang="fa-IR" sz="3000" dirty="0" smtClean="0">
                <a:cs typeface="B Kamran" pitchFamily="2" charset="-78"/>
              </a:rPr>
              <a:t>در هر مركز، موظف است تا با اطلاع از زمان هاي برگزاري كارگاه هاي دانشگاهی/ بیمارستانی و انجام هماهنگي هاي چند مركزي، به نحوي برنامه ريزي كند كه تمام پرسنل درگير در فرايند احياي نوزادان، در برنامه هاي آموزشي – باز آموزي، بصورت عادلانه و متناسب با نياز پرسنل و مركز، شركت كنند.</a:t>
            </a:r>
            <a:endParaRPr lang="en-US" sz="3000" dirty="0" smtClean="0">
              <a:cs typeface="B Kamran" pitchFamily="2" charset="-78"/>
            </a:endParaRPr>
          </a:p>
          <a:p>
            <a:pPr lvl="0" algn="r" rtl="1"/>
            <a:r>
              <a:rPr lang="fa-IR" sz="3000" dirty="0" smtClean="0">
                <a:cs typeface="B Kamran" pitchFamily="2" charset="-78"/>
              </a:rPr>
              <a:t>كميته ارتقاء سلامت نوزادان/ احياي نوزادان در هر مركز، موظف است تا از جهت برنامه هاي آموزشي درون مركزي، با هدف ارتقا و ارزيابي اطلاعات و مهارت هاي افراد برنامه ريزي نمايد.</a:t>
            </a:r>
            <a:endParaRPr lang="en-US" sz="3000" dirty="0" smtClean="0">
              <a:cs typeface="B Kamran" pitchFamily="2" charset="-78"/>
            </a:endParaRPr>
          </a:p>
          <a:p>
            <a:pPr lvl="0" algn="r" rtl="1"/>
            <a:r>
              <a:rPr lang="fa-IR" sz="3000" dirty="0" smtClean="0">
                <a:cs typeface="B Kamran" pitchFamily="2" charset="-78"/>
              </a:rPr>
              <a:t>ارايه گواهي شركت در دوره هاي آموزشي – باز آموزي به كميته نوزادان/ احياي نوزادان در هر مركز جهت ارتقا شغلي ضروري است.</a:t>
            </a:r>
            <a:endParaRPr lang="en-US" sz="3000" dirty="0" smtClean="0">
              <a:cs typeface="B Kamran" pitchFamily="2" charset="-78"/>
            </a:endParaRPr>
          </a:p>
          <a:p>
            <a:pPr marL="349250" lvl="1" indent="-300038" algn="r" rtl="1">
              <a:buFont typeface="Arial" pitchFamily="34" charset="0"/>
              <a:buChar char="•"/>
            </a:pPr>
            <a:endParaRPr lang="en-US" sz="3000" b="1" dirty="0" smtClean="0">
              <a:cs typeface="B Kamran"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bg/>
                                          </p:spTgt>
                                        </p:tgtEl>
                                        <p:attrNameLst>
                                          <p:attrName>style.visibility</p:attrName>
                                        </p:attrNameLst>
                                      </p:cBhvr>
                                      <p:to>
                                        <p:strVal val="visible"/>
                                      </p:to>
                                    </p:set>
                                    <p:animEffect transition="in" filter="circle(in)">
                                      <p:cBhvr>
                                        <p:cTn id="10" dur="2000"/>
                                        <p:tgtEl>
                                          <p:spTgt spid="3">
                                            <p:bg/>
                                          </p:spTgt>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circle(in)">
                                      <p:cBhvr>
                                        <p:cTn id="13" dur="2000"/>
                                        <p:tgtEl>
                                          <p:spTgt spid="3">
                                            <p:txEl>
                                              <p:pRg st="0" end="0"/>
                                            </p:txEl>
                                          </p:spTgt>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circle(in)">
                                      <p:cBhvr>
                                        <p:cTn id="16" dur="2000"/>
                                        <p:tgtEl>
                                          <p:spTgt spid="3">
                                            <p:txEl>
                                              <p:pRg st="1" end="1"/>
                                            </p:txEl>
                                          </p:spTgt>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circle(in)">
                                      <p:cBhvr>
                                        <p:cTn id="19"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email">
            <a:lum bright="-40000" contrast="-40000"/>
          </a:blip>
          <a:srcRect/>
          <a:stretch>
            <a:fillRect/>
          </a:stretch>
        </p:blipFill>
        <p:spPr bwMode="auto">
          <a:xfrm>
            <a:off x="1" y="1"/>
            <a:ext cx="9159514" cy="6857999"/>
          </a:xfrm>
          <a:prstGeom prst="rect">
            <a:avLst/>
          </a:prstGeom>
          <a:noFill/>
          <a:ln w="9525">
            <a:noFill/>
            <a:miter lim="800000"/>
            <a:headEnd/>
            <a:tailEnd/>
          </a:ln>
        </p:spPr>
      </p:pic>
      <p:sp>
        <p:nvSpPr>
          <p:cNvPr id="2" name="Title 1"/>
          <p:cNvSpPr>
            <a:spLocks noGrp="1"/>
          </p:cNvSpPr>
          <p:nvPr>
            <p:ph type="title"/>
          </p:nvPr>
        </p:nvSpPr>
        <p:spPr>
          <a:xfrm>
            <a:off x="914400" y="2209800"/>
            <a:ext cx="7239000" cy="1371600"/>
          </a:xfrm>
        </p:spPr>
        <p:style>
          <a:lnRef idx="1">
            <a:schemeClr val="accent1"/>
          </a:lnRef>
          <a:fillRef idx="2">
            <a:schemeClr val="accent1"/>
          </a:fillRef>
          <a:effectRef idx="1">
            <a:schemeClr val="accent1"/>
          </a:effectRef>
          <a:fontRef idx="minor">
            <a:schemeClr val="dk1"/>
          </a:fontRef>
        </p:style>
        <p:txBody>
          <a:bodyPr>
            <a:normAutofit fontScale="90000"/>
          </a:bodyPr>
          <a:lstStyle/>
          <a:p>
            <a:pPr rtl="1"/>
            <a:r>
              <a:rPr lang="fa-IR" sz="4800" b="1" dirty="0" smtClean="0">
                <a:cs typeface="B Kamran" pitchFamily="2" charset="-78"/>
              </a:rPr>
              <a:t>رويكرد اجرايي دستيابي به اهداف مورد نظر در برنامه آموزشي احياء نوزادان</a:t>
            </a:r>
            <a:endParaRPr lang="en-US" sz="4800" b="1" dirty="0">
              <a:cs typeface="B Kamran" pitchFamily="2" charset="-78"/>
            </a:endParaRPr>
          </a:p>
        </p:txBody>
      </p:sp>
      <p:sp>
        <p:nvSpPr>
          <p:cNvPr id="4813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915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 name="Table 7"/>
          <p:cNvGraphicFramePr>
            <a:graphicFrameLocks noGrp="1"/>
          </p:cNvGraphicFramePr>
          <p:nvPr/>
        </p:nvGraphicFramePr>
        <p:xfrm>
          <a:off x="-4" y="0"/>
          <a:ext cx="9144003" cy="6778761"/>
        </p:xfrm>
        <a:graphic>
          <a:graphicData uri="http://schemas.openxmlformats.org/drawingml/2006/table">
            <a:tbl>
              <a:tblPr>
                <a:tableStyleId>{08FB837D-C827-4EFA-A057-4D05807E0F7C}</a:tableStyleId>
              </a:tblPr>
              <a:tblGrid>
                <a:gridCol w="716449"/>
                <a:gridCol w="367278"/>
                <a:gridCol w="366416"/>
                <a:gridCol w="870777"/>
                <a:gridCol w="1008719"/>
                <a:gridCol w="1008719"/>
                <a:gridCol w="775938"/>
                <a:gridCol w="387969"/>
                <a:gridCol w="310375"/>
                <a:gridCol w="310375"/>
                <a:gridCol w="310375"/>
                <a:gridCol w="310375"/>
                <a:gridCol w="310375"/>
                <a:gridCol w="2089863"/>
              </a:tblGrid>
              <a:tr h="304800">
                <a:tc gridSpan="14">
                  <a:txBody>
                    <a:bodyPr/>
                    <a:lstStyle/>
                    <a:p>
                      <a:pPr marL="0" marR="0" algn="r" rtl="1">
                        <a:lnSpc>
                          <a:spcPct val="115000"/>
                        </a:lnSpc>
                        <a:spcBef>
                          <a:spcPts val="0"/>
                        </a:spcBef>
                        <a:spcAft>
                          <a:spcPts val="0"/>
                        </a:spcAft>
                      </a:pPr>
                      <a:r>
                        <a:rPr lang="fa-IR" sz="2000" b="1" dirty="0" smtClean="0">
                          <a:cs typeface="B Lotus" pitchFamily="2" charset="-78"/>
                        </a:rPr>
                        <a:t>جدول </a:t>
                      </a:r>
                      <a:r>
                        <a:rPr lang="fa-IR" sz="2000" b="1" dirty="0">
                          <a:cs typeface="B Lotus" pitchFamily="2" charset="-78"/>
                        </a:rPr>
                        <a:t>4-</a:t>
                      </a:r>
                      <a:r>
                        <a:rPr lang="en-US" sz="1800" b="1" dirty="0">
                          <a:cs typeface="B Lotus" pitchFamily="2" charset="-78"/>
                        </a:rPr>
                        <a:t>3</a:t>
                      </a:r>
                      <a:r>
                        <a:rPr lang="fa-IR" sz="2000" b="1" dirty="0">
                          <a:cs typeface="B Lotus" pitchFamily="2" charset="-78"/>
                        </a:rPr>
                        <a:t>: رويكرد اجرايي دستيابي به اهداف مورد نظر در برنامه آموزشي احياء نوزادان</a:t>
                      </a:r>
                      <a:endParaRPr lang="en-US" sz="1800" b="1" i="1" dirty="0">
                        <a:solidFill>
                          <a:srgbClr val="000000"/>
                        </a:solidFill>
                        <a:latin typeface="Calibri"/>
                        <a:ea typeface="Times New Roman"/>
                        <a:cs typeface="B Lotus" pitchFamily="2" charset="-78"/>
                      </a:endParaRPr>
                    </a:p>
                  </a:txBody>
                  <a:tcPr marL="45846" marR="45846"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16338">
                <a:tc rowSpan="2">
                  <a:txBody>
                    <a:bodyPr/>
                    <a:lstStyle/>
                    <a:p>
                      <a:pPr marL="0" marR="0" algn="ctr" rtl="1">
                        <a:lnSpc>
                          <a:spcPct val="115000"/>
                        </a:lnSpc>
                        <a:spcBef>
                          <a:spcPts val="0"/>
                        </a:spcBef>
                        <a:spcAft>
                          <a:spcPts val="0"/>
                        </a:spcAft>
                      </a:pPr>
                      <a:r>
                        <a:rPr lang="fa-IR" sz="1100">
                          <a:cs typeface="B Lotus" pitchFamily="2" charset="-78"/>
                        </a:rPr>
                        <a:t>حداقل زمان تخميني براي آموزش</a:t>
                      </a:r>
                      <a:endParaRPr lang="en-US" sz="1400">
                        <a:latin typeface="Calibri"/>
                        <a:ea typeface="Calibri"/>
                        <a:cs typeface="B Lotus" pitchFamily="2" charset="-78"/>
                      </a:endParaRPr>
                    </a:p>
                  </a:txBody>
                  <a:tcPr marL="45846" marR="45846" marT="0" marB="0" anchor="ctr"/>
                </a:tc>
                <a:tc gridSpan="3">
                  <a:txBody>
                    <a:bodyPr/>
                    <a:lstStyle/>
                    <a:p>
                      <a:pPr marL="0" marR="0" algn="ctr" rtl="1">
                        <a:lnSpc>
                          <a:spcPct val="115000"/>
                        </a:lnSpc>
                        <a:spcBef>
                          <a:spcPts val="0"/>
                        </a:spcBef>
                        <a:spcAft>
                          <a:spcPts val="0"/>
                        </a:spcAft>
                      </a:pPr>
                      <a:r>
                        <a:rPr lang="fa-IR" sz="1100">
                          <a:cs typeface="B Lotus" pitchFamily="2" charset="-78"/>
                        </a:rPr>
                        <a:t>روش ارزيابي</a:t>
                      </a:r>
                      <a:endParaRPr lang="en-US" sz="1400">
                        <a:latin typeface="Calibri"/>
                        <a:ea typeface="Calibri"/>
                        <a:cs typeface="B Lotus" pitchFamily="2" charset="-78"/>
                      </a:endParaRPr>
                    </a:p>
                  </a:txBody>
                  <a:tcPr marL="45846" marR="45846" marT="0" marB="0" anchor="ctr"/>
                </a:tc>
                <a:tc hMerge="1">
                  <a:txBody>
                    <a:bodyPr/>
                    <a:lstStyle/>
                    <a:p>
                      <a:endParaRPr lang="en-US"/>
                    </a:p>
                  </a:txBody>
                  <a:tcPr/>
                </a:tc>
                <a:tc hMerge="1">
                  <a:txBody>
                    <a:bodyPr/>
                    <a:lstStyle/>
                    <a:p>
                      <a:endParaRPr lang="en-US"/>
                    </a:p>
                  </a:txBody>
                  <a:tcPr/>
                </a:tc>
                <a:tc gridSpan="3">
                  <a:txBody>
                    <a:bodyPr/>
                    <a:lstStyle/>
                    <a:p>
                      <a:pPr marL="0" marR="0" algn="ctr" rtl="1">
                        <a:lnSpc>
                          <a:spcPct val="115000"/>
                        </a:lnSpc>
                        <a:spcBef>
                          <a:spcPts val="0"/>
                        </a:spcBef>
                        <a:spcAft>
                          <a:spcPts val="0"/>
                        </a:spcAft>
                      </a:pPr>
                      <a:r>
                        <a:rPr lang="fa-IR" sz="1100">
                          <a:cs typeface="B Lotus" pitchFamily="2" charset="-78"/>
                        </a:rPr>
                        <a:t>منابع لازم</a:t>
                      </a:r>
                      <a:endParaRPr lang="en-US" sz="1400">
                        <a:latin typeface="Calibri"/>
                        <a:ea typeface="Calibri"/>
                        <a:cs typeface="B Lotus" pitchFamily="2" charset="-78"/>
                      </a:endParaRPr>
                    </a:p>
                  </a:txBody>
                  <a:tcPr marL="45846" marR="45846" marT="0" marB="0" anchor="ctr"/>
                </a:tc>
                <a:tc hMerge="1">
                  <a:txBody>
                    <a:bodyPr/>
                    <a:lstStyle/>
                    <a:p>
                      <a:endParaRPr lang="en-US"/>
                    </a:p>
                  </a:txBody>
                  <a:tcPr/>
                </a:tc>
                <a:tc hMerge="1">
                  <a:txBody>
                    <a:bodyPr/>
                    <a:lstStyle/>
                    <a:p>
                      <a:endParaRPr lang="en-US"/>
                    </a:p>
                  </a:txBody>
                  <a:tcPr/>
                </a:tc>
                <a:tc gridSpan="2">
                  <a:txBody>
                    <a:bodyPr/>
                    <a:lstStyle/>
                    <a:p>
                      <a:pPr marL="0" marR="0" algn="ctr" rtl="1">
                        <a:lnSpc>
                          <a:spcPct val="115000"/>
                        </a:lnSpc>
                        <a:spcBef>
                          <a:spcPts val="0"/>
                        </a:spcBef>
                        <a:spcAft>
                          <a:spcPts val="0"/>
                        </a:spcAft>
                      </a:pPr>
                      <a:r>
                        <a:rPr lang="fa-IR" sz="1100">
                          <a:cs typeface="B Lotus" pitchFamily="2" charset="-78"/>
                        </a:rPr>
                        <a:t>فيلد اموزشي</a:t>
                      </a:r>
                      <a:endParaRPr lang="en-US" sz="1400">
                        <a:latin typeface="Calibri"/>
                        <a:ea typeface="Calibri"/>
                        <a:cs typeface="B Lotus" pitchFamily="2" charset="-78"/>
                      </a:endParaRPr>
                    </a:p>
                  </a:txBody>
                  <a:tcPr marL="45846" marR="45846" marT="0" marB="0" anchor="ctr"/>
                </a:tc>
                <a:tc hMerge="1">
                  <a:txBody>
                    <a:bodyPr/>
                    <a:lstStyle/>
                    <a:p>
                      <a:endParaRPr lang="en-US"/>
                    </a:p>
                  </a:txBody>
                  <a:tcPr/>
                </a:tc>
                <a:tc gridSpan="4">
                  <a:txBody>
                    <a:bodyPr/>
                    <a:lstStyle/>
                    <a:p>
                      <a:pPr marL="0" marR="0" algn="ctr" rtl="1">
                        <a:lnSpc>
                          <a:spcPct val="115000"/>
                        </a:lnSpc>
                        <a:spcBef>
                          <a:spcPts val="0"/>
                        </a:spcBef>
                        <a:spcAft>
                          <a:spcPts val="0"/>
                        </a:spcAft>
                      </a:pPr>
                      <a:r>
                        <a:rPr lang="fa-IR" sz="1100">
                          <a:cs typeface="B Lotus" pitchFamily="2" charset="-78"/>
                        </a:rPr>
                        <a:t>روش يادگيري عملي ونظري</a:t>
                      </a:r>
                      <a:endParaRPr lang="en-US" sz="1400">
                        <a:latin typeface="Calibri"/>
                        <a:ea typeface="Calibri"/>
                        <a:cs typeface="B Lotus" pitchFamily="2" charset="-78"/>
                      </a:endParaRPr>
                    </a:p>
                  </a:txBody>
                  <a:tcPr marL="45846" marR="45846" marT="0" marB="0"/>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marL="0" marR="0" algn="ctr" rtl="1">
                        <a:lnSpc>
                          <a:spcPct val="115000"/>
                        </a:lnSpc>
                        <a:spcBef>
                          <a:spcPts val="0"/>
                        </a:spcBef>
                        <a:spcAft>
                          <a:spcPts val="0"/>
                        </a:spcAft>
                      </a:pPr>
                      <a:r>
                        <a:rPr lang="fa-IR" sz="1100">
                          <a:cs typeface="B Lotus" pitchFamily="2" charset="-78"/>
                        </a:rPr>
                        <a:t>توانمندي ها</a:t>
                      </a:r>
                      <a:endParaRPr lang="en-US" sz="1400">
                        <a:latin typeface="Calibri"/>
                        <a:ea typeface="Calibri"/>
                        <a:cs typeface="B Lotus" pitchFamily="2" charset="-78"/>
                      </a:endParaRPr>
                    </a:p>
                  </a:txBody>
                  <a:tcPr marL="45846" marR="45846" marT="0" marB="0" anchor="ctr"/>
                </a:tc>
              </a:tr>
              <a:tr h="1796592">
                <a:tc vMerge="1">
                  <a:txBody>
                    <a:bodyPr/>
                    <a:lstStyle/>
                    <a:p>
                      <a:endParaRPr lang="en-US"/>
                    </a:p>
                  </a:txBody>
                  <a:tcPr/>
                </a:tc>
                <a:tc>
                  <a:txBody>
                    <a:bodyPr/>
                    <a:lstStyle/>
                    <a:p>
                      <a:pPr marL="71755" marR="71755" algn="ctr" rtl="1">
                        <a:lnSpc>
                          <a:spcPct val="115000"/>
                        </a:lnSpc>
                        <a:spcBef>
                          <a:spcPts val="0"/>
                        </a:spcBef>
                        <a:spcAft>
                          <a:spcPts val="0"/>
                        </a:spcAft>
                      </a:pPr>
                      <a:r>
                        <a:rPr lang="fa-IR" sz="1100">
                          <a:cs typeface="B Lotus" pitchFamily="2" charset="-78"/>
                        </a:rPr>
                        <a:t>عملي</a:t>
                      </a:r>
                      <a:endParaRPr lang="en-US" sz="1400">
                        <a:latin typeface="Calibri"/>
                        <a:ea typeface="Calibri"/>
                        <a:cs typeface="B Lotus" pitchFamily="2" charset="-78"/>
                      </a:endParaRPr>
                    </a:p>
                  </a:txBody>
                  <a:tcPr marL="45846" marR="45846" marT="0" marB="0" vert="vert270" anchor="ctr"/>
                </a:tc>
                <a:tc>
                  <a:txBody>
                    <a:bodyPr/>
                    <a:lstStyle/>
                    <a:p>
                      <a:pPr marL="71755" marR="71755" algn="ctr" rtl="1">
                        <a:lnSpc>
                          <a:spcPct val="115000"/>
                        </a:lnSpc>
                        <a:spcBef>
                          <a:spcPts val="0"/>
                        </a:spcBef>
                        <a:spcAft>
                          <a:spcPts val="0"/>
                        </a:spcAft>
                      </a:pPr>
                      <a:r>
                        <a:rPr lang="fa-IR" sz="1100">
                          <a:cs typeface="B Lotus" pitchFamily="2" charset="-78"/>
                        </a:rPr>
                        <a:t>شفاهي</a:t>
                      </a:r>
                      <a:endParaRPr lang="en-US" sz="1400">
                        <a:latin typeface="Calibri"/>
                        <a:ea typeface="Calibri"/>
                        <a:cs typeface="B Lotus" pitchFamily="2" charset="-78"/>
                      </a:endParaRPr>
                    </a:p>
                  </a:txBody>
                  <a:tcPr marL="45846" marR="45846" marT="0" marB="0" vert="vert270" anchor="ctr"/>
                </a:tc>
                <a:tc>
                  <a:txBody>
                    <a:bodyPr/>
                    <a:lstStyle/>
                    <a:p>
                      <a:pPr marL="71755" marR="71755" algn="ctr" rtl="1">
                        <a:lnSpc>
                          <a:spcPct val="115000"/>
                        </a:lnSpc>
                        <a:spcBef>
                          <a:spcPts val="0"/>
                        </a:spcBef>
                        <a:spcAft>
                          <a:spcPts val="0"/>
                        </a:spcAft>
                      </a:pPr>
                      <a:r>
                        <a:rPr lang="fa-IR" sz="1100">
                          <a:cs typeface="B Lotus" pitchFamily="2" charset="-78"/>
                        </a:rPr>
                        <a:t>کتبي</a:t>
                      </a:r>
                      <a:endParaRPr lang="en-US" sz="1400">
                        <a:latin typeface="Calibri"/>
                        <a:ea typeface="Calibri"/>
                        <a:cs typeface="B Lotus" pitchFamily="2" charset="-78"/>
                      </a:endParaRPr>
                    </a:p>
                  </a:txBody>
                  <a:tcPr marL="45846" marR="45846" marT="0" marB="0" vert="vert270" anchor="ctr"/>
                </a:tc>
                <a:tc>
                  <a:txBody>
                    <a:bodyPr/>
                    <a:lstStyle/>
                    <a:p>
                      <a:pPr marL="71755" marR="71755" algn="ctr" rtl="1">
                        <a:lnSpc>
                          <a:spcPct val="115000"/>
                        </a:lnSpc>
                        <a:spcBef>
                          <a:spcPts val="0"/>
                        </a:spcBef>
                        <a:spcAft>
                          <a:spcPts val="0"/>
                        </a:spcAft>
                      </a:pPr>
                      <a:r>
                        <a:rPr lang="fa-IR" sz="1100">
                          <a:cs typeface="B Lotus" pitchFamily="2" charset="-78"/>
                        </a:rPr>
                        <a:t>منابع درسي</a:t>
                      </a:r>
                      <a:endParaRPr lang="en-US" sz="1400">
                        <a:latin typeface="Calibri"/>
                        <a:ea typeface="Calibri"/>
                        <a:cs typeface="B Lotus" pitchFamily="2" charset="-78"/>
                      </a:endParaRPr>
                    </a:p>
                  </a:txBody>
                  <a:tcPr marL="45846" marR="45846" marT="0" marB="0" vert="vert270" anchor="ctr"/>
                </a:tc>
                <a:tc>
                  <a:txBody>
                    <a:bodyPr/>
                    <a:lstStyle/>
                    <a:p>
                      <a:pPr marL="71755" marR="71755" algn="ctr" rtl="1">
                        <a:lnSpc>
                          <a:spcPct val="115000"/>
                        </a:lnSpc>
                        <a:spcBef>
                          <a:spcPts val="0"/>
                        </a:spcBef>
                        <a:spcAft>
                          <a:spcPts val="0"/>
                        </a:spcAft>
                      </a:pPr>
                      <a:r>
                        <a:rPr lang="fa-IR" sz="1100">
                          <a:cs typeface="B Lotus" pitchFamily="2" charset="-78"/>
                        </a:rPr>
                        <a:t>تجهيزات</a:t>
                      </a:r>
                      <a:endParaRPr lang="en-US" sz="1400">
                        <a:latin typeface="Calibri"/>
                        <a:ea typeface="Calibri"/>
                        <a:cs typeface="B Lotus" pitchFamily="2" charset="-78"/>
                      </a:endParaRPr>
                    </a:p>
                  </a:txBody>
                  <a:tcPr marL="45846" marR="45846" marT="0" marB="0" vert="vert270" anchor="ctr"/>
                </a:tc>
                <a:tc>
                  <a:txBody>
                    <a:bodyPr/>
                    <a:lstStyle/>
                    <a:p>
                      <a:pPr marL="71755" marR="71755" algn="ctr" rtl="1">
                        <a:lnSpc>
                          <a:spcPct val="115000"/>
                        </a:lnSpc>
                        <a:spcBef>
                          <a:spcPts val="0"/>
                        </a:spcBef>
                        <a:spcAft>
                          <a:spcPts val="0"/>
                        </a:spcAft>
                      </a:pPr>
                      <a:r>
                        <a:rPr lang="fa-IR" sz="1100">
                          <a:cs typeface="B Lotus" pitchFamily="2" charset="-78"/>
                        </a:rPr>
                        <a:t>منابع انساني</a:t>
                      </a:r>
                      <a:endParaRPr lang="en-US" sz="1400">
                        <a:latin typeface="Calibri"/>
                        <a:ea typeface="Calibri"/>
                        <a:cs typeface="B Lotus" pitchFamily="2" charset="-78"/>
                      </a:endParaRPr>
                    </a:p>
                  </a:txBody>
                  <a:tcPr marL="45846" marR="45846" marT="0" marB="0" vert="vert270" anchor="ctr"/>
                </a:tc>
                <a:tc>
                  <a:txBody>
                    <a:bodyPr/>
                    <a:lstStyle/>
                    <a:p>
                      <a:pPr marL="71755" marR="71755" algn="ctr" rtl="1">
                        <a:lnSpc>
                          <a:spcPct val="115000"/>
                        </a:lnSpc>
                        <a:spcBef>
                          <a:spcPts val="0"/>
                        </a:spcBef>
                        <a:spcAft>
                          <a:spcPts val="0"/>
                        </a:spcAft>
                      </a:pPr>
                      <a:r>
                        <a:rPr lang="fa-IR" sz="1100">
                          <a:cs typeface="B Lotus" pitchFamily="2" charset="-78"/>
                        </a:rPr>
                        <a:t>مرکز مهارتهاي باليني</a:t>
                      </a:r>
                      <a:endParaRPr lang="en-US" sz="1400">
                        <a:latin typeface="Calibri"/>
                        <a:ea typeface="Calibri"/>
                        <a:cs typeface="B Lotus" pitchFamily="2" charset="-78"/>
                      </a:endParaRPr>
                    </a:p>
                  </a:txBody>
                  <a:tcPr marL="45846" marR="45846" marT="0" marB="0" vert="vert270" anchor="ctr"/>
                </a:tc>
                <a:tc>
                  <a:txBody>
                    <a:bodyPr/>
                    <a:lstStyle/>
                    <a:p>
                      <a:pPr marL="71755" marR="71755" algn="ctr" rtl="1">
                        <a:lnSpc>
                          <a:spcPct val="115000"/>
                        </a:lnSpc>
                        <a:spcBef>
                          <a:spcPts val="0"/>
                        </a:spcBef>
                        <a:spcAft>
                          <a:spcPts val="0"/>
                        </a:spcAft>
                      </a:pPr>
                      <a:r>
                        <a:rPr lang="fa-IR" sz="1100">
                          <a:cs typeface="B Lotus" pitchFamily="2" charset="-78"/>
                        </a:rPr>
                        <a:t>کارگاه بيمارستاني</a:t>
                      </a:r>
                      <a:endParaRPr lang="en-US" sz="1400">
                        <a:latin typeface="Calibri"/>
                        <a:ea typeface="Calibri"/>
                        <a:cs typeface="B Lotus" pitchFamily="2" charset="-78"/>
                      </a:endParaRPr>
                    </a:p>
                  </a:txBody>
                  <a:tcPr marL="45846" marR="45846" marT="0" marB="0" vert="vert270" anchor="ctr"/>
                </a:tc>
                <a:tc>
                  <a:txBody>
                    <a:bodyPr/>
                    <a:lstStyle/>
                    <a:p>
                      <a:pPr marL="71755" marR="71755" algn="ctr" rtl="1">
                        <a:lnSpc>
                          <a:spcPct val="115000"/>
                        </a:lnSpc>
                        <a:spcBef>
                          <a:spcPts val="0"/>
                        </a:spcBef>
                        <a:spcAft>
                          <a:spcPts val="0"/>
                        </a:spcAft>
                      </a:pPr>
                      <a:r>
                        <a:rPr lang="fa-IR" sz="1100">
                          <a:cs typeface="B Lotus" pitchFamily="2" charset="-78"/>
                        </a:rPr>
                        <a:t>مولتي مديا</a:t>
                      </a:r>
                      <a:endParaRPr lang="en-US" sz="1400">
                        <a:latin typeface="Calibri"/>
                        <a:ea typeface="Calibri"/>
                        <a:cs typeface="B Lotus" pitchFamily="2" charset="-78"/>
                      </a:endParaRPr>
                    </a:p>
                  </a:txBody>
                  <a:tcPr marL="45846" marR="45846" marT="0" marB="0" vert="vert270" anchor="ctr"/>
                </a:tc>
                <a:tc>
                  <a:txBody>
                    <a:bodyPr/>
                    <a:lstStyle/>
                    <a:p>
                      <a:pPr marL="71755" marR="71755" algn="ctr" rtl="1">
                        <a:lnSpc>
                          <a:spcPct val="115000"/>
                        </a:lnSpc>
                        <a:spcBef>
                          <a:spcPts val="0"/>
                        </a:spcBef>
                        <a:spcAft>
                          <a:spcPts val="0"/>
                        </a:spcAft>
                      </a:pPr>
                      <a:r>
                        <a:rPr lang="fa-IR" sz="1100" dirty="0">
                          <a:cs typeface="B Lotus" pitchFamily="2" charset="-78"/>
                        </a:rPr>
                        <a:t>خود آموزي</a:t>
                      </a:r>
                      <a:endParaRPr lang="en-US" sz="1400" dirty="0">
                        <a:latin typeface="Calibri"/>
                        <a:ea typeface="Calibri"/>
                        <a:cs typeface="B Lotus" pitchFamily="2" charset="-78"/>
                      </a:endParaRPr>
                    </a:p>
                  </a:txBody>
                  <a:tcPr marL="45846" marR="45846" marT="0" marB="0" vert="vert270" anchor="ctr"/>
                </a:tc>
                <a:tc>
                  <a:txBody>
                    <a:bodyPr/>
                    <a:lstStyle/>
                    <a:p>
                      <a:pPr marL="71755" marR="71755" algn="ctr" rtl="1">
                        <a:lnSpc>
                          <a:spcPct val="115000"/>
                        </a:lnSpc>
                        <a:spcBef>
                          <a:spcPts val="0"/>
                        </a:spcBef>
                        <a:spcAft>
                          <a:spcPts val="0"/>
                        </a:spcAft>
                      </a:pPr>
                      <a:r>
                        <a:rPr lang="fa-IR" sz="1100">
                          <a:cs typeface="B Lotus" pitchFamily="2" charset="-78"/>
                        </a:rPr>
                        <a:t>يادگيري گروهي وتکرار مهارت فراگرفته شده</a:t>
                      </a:r>
                      <a:endParaRPr lang="en-US" sz="1400">
                        <a:latin typeface="Calibri"/>
                        <a:ea typeface="Calibri"/>
                        <a:cs typeface="B Lotus" pitchFamily="2" charset="-78"/>
                      </a:endParaRPr>
                    </a:p>
                  </a:txBody>
                  <a:tcPr marL="45846" marR="45846" marT="0" marB="0" vert="vert270" anchor="ctr"/>
                </a:tc>
                <a:tc>
                  <a:txBody>
                    <a:bodyPr/>
                    <a:lstStyle/>
                    <a:p>
                      <a:pPr marL="71755" marR="71755" algn="ctr" rtl="1">
                        <a:lnSpc>
                          <a:spcPct val="115000"/>
                        </a:lnSpc>
                        <a:spcBef>
                          <a:spcPts val="0"/>
                        </a:spcBef>
                        <a:spcAft>
                          <a:spcPts val="0"/>
                        </a:spcAft>
                      </a:pPr>
                      <a:r>
                        <a:rPr lang="fa-IR" sz="1100">
                          <a:cs typeface="B Lotus" pitchFamily="2" charset="-78"/>
                        </a:rPr>
                        <a:t>کلاس/سخنراني</a:t>
                      </a:r>
                      <a:endParaRPr lang="en-US" sz="1400">
                        <a:latin typeface="Calibri"/>
                        <a:ea typeface="Calibri"/>
                        <a:cs typeface="B Lotus" pitchFamily="2" charset="-78"/>
                      </a:endParaRPr>
                    </a:p>
                  </a:txBody>
                  <a:tcPr marL="45846" marR="45846" marT="0" marB="0" vert="vert270" anchor="ctr"/>
                </a:tc>
                <a:tc vMerge="1">
                  <a:txBody>
                    <a:bodyPr/>
                    <a:lstStyle/>
                    <a:p>
                      <a:endParaRPr lang="en-US"/>
                    </a:p>
                  </a:txBody>
                  <a:tcPr/>
                </a:tc>
              </a:tr>
              <a:tr h="316338">
                <a:tc>
                  <a:txBody>
                    <a:bodyPr/>
                    <a:lstStyle/>
                    <a:p>
                      <a:pPr marL="0" marR="0" algn="r" rtl="1">
                        <a:lnSpc>
                          <a:spcPct val="115000"/>
                        </a:lnSpc>
                        <a:spcBef>
                          <a:spcPts val="0"/>
                        </a:spcBef>
                        <a:spcAft>
                          <a:spcPts val="0"/>
                        </a:spcAft>
                      </a:pPr>
                      <a:r>
                        <a:rPr lang="fa-IR" sz="1100">
                          <a:cs typeface="B Lotus" pitchFamily="2" charset="-78"/>
                        </a:rPr>
                        <a:t>۳۰ دقيقه</a:t>
                      </a:r>
                      <a:endParaRPr lang="en-US" sz="1400">
                        <a:latin typeface="Calibri"/>
                        <a:ea typeface="Calibri"/>
                        <a:cs typeface="B Lotus" pitchFamily="2" charset="-78"/>
                      </a:endParaRPr>
                    </a:p>
                  </a:txBody>
                  <a:tcPr marL="45846" marR="45846" marT="0" marB="0" anchor="ctr"/>
                </a:tc>
                <a:tc>
                  <a:txBody>
                    <a:bodyPr/>
                    <a:lstStyle/>
                    <a:p>
                      <a:pPr marL="0" marR="0" algn="ctr" rtl="1">
                        <a:lnSpc>
                          <a:spcPct val="115000"/>
                        </a:lnSpc>
                        <a:spcBef>
                          <a:spcPts val="0"/>
                        </a:spcBef>
                        <a:spcAft>
                          <a:spcPts val="0"/>
                        </a:spcAft>
                      </a:pPr>
                      <a:r>
                        <a:rPr lang="fa-IR" sz="1100">
                          <a:cs typeface="B Lotus" pitchFamily="2" charset="-78"/>
                        </a:rPr>
                        <a:t>-</a:t>
                      </a:r>
                      <a:endParaRPr lang="en-US" sz="1400">
                        <a:latin typeface="Calibri"/>
                        <a:ea typeface="Calibri"/>
                        <a:cs typeface="B Lotus" pitchFamily="2" charset="-78"/>
                      </a:endParaRPr>
                    </a:p>
                  </a:txBody>
                  <a:tcPr marL="45846" marR="45846" marT="0" marB="0" anchor="ctr"/>
                </a:tc>
                <a:tc>
                  <a:txBody>
                    <a:bodyPr/>
                    <a:lstStyle/>
                    <a:p>
                      <a:pPr marL="0" marR="0" algn="ctr" rtl="1">
                        <a:lnSpc>
                          <a:spcPct val="115000"/>
                        </a:lnSpc>
                        <a:spcBef>
                          <a:spcPts val="0"/>
                        </a:spcBef>
                        <a:spcAft>
                          <a:spcPts val="0"/>
                        </a:spcAft>
                      </a:pPr>
                      <a:r>
                        <a:rPr lang="fa-IR" sz="1100">
                          <a:cs typeface="B Lotus" pitchFamily="2" charset="-78"/>
                        </a:rPr>
                        <a:t>√</a:t>
                      </a:r>
                      <a:endParaRPr lang="en-US" sz="1400">
                        <a:latin typeface="Calibri"/>
                        <a:ea typeface="Calibri"/>
                        <a:cs typeface="B Lotus" pitchFamily="2" charset="-78"/>
                      </a:endParaRPr>
                    </a:p>
                  </a:txBody>
                  <a:tcPr marL="45846" marR="45846" marT="0" marB="0" anchor="ctr"/>
                </a:tc>
                <a:tc>
                  <a:txBody>
                    <a:bodyPr/>
                    <a:lstStyle/>
                    <a:p>
                      <a:pPr marL="0" marR="0" algn="ctr" rtl="1">
                        <a:lnSpc>
                          <a:spcPct val="115000"/>
                        </a:lnSpc>
                        <a:spcBef>
                          <a:spcPts val="0"/>
                        </a:spcBef>
                        <a:spcAft>
                          <a:spcPts val="0"/>
                        </a:spcAft>
                      </a:pPr>
                      <a:r>
                        <a:rPr lang="fa-IR" sz="1100">
                          <a:cs typeface="B Lotus" pitchFamily="2" charset="-78"/>
                        </a:rPr>
                        <a:t>√</a:t>
                      </a:r>
                      <a:endParaRPr lang="en-US" sz="1400">
                        <a:latin typeface="Calibri"/>
                        <a:ea typeface="Calibri"/>
                        <a:cs typeface="B Lotus" pitchFamily="2" charset="-78"/>
                      </a:endParaRPr>
                    </a:p>
                  </a:txBody>
                  <a:tcPr marL="45846" marR="45846" marT="0" marB="0" anchor="ctr"/>
                </a:tc>
                <a:tc>
                  <a:txBody>
                    <a:bodyPr/>
                    <a:lstStyle/>
                    <a:p>
                      <a:pPr marL="0" marR="0" algn="ctr" rtl="1">
                        <a:lnSpc>
                          <a:spcPct val="115000"/>
                        </a:lnSpc>
                        <a:spcBef>
                          <a:spcPts val="0"/>
                        </a:spcBef>
                        <a:spcAft>
                          <a:spcPts val="0"/>
                        </a:spcAft>
                      </a:pPr>
                      <a:r>
                        <a:rPr lang="fa-IR" sz="1100">
                          <a:cs typeface="B Lotus" pitchFamily="2" charset="-78"/>
                        </a:rPr>
                        <a:t>درسنامه احيا</a:t>
                      </a:r>
                      <a:endParaRPr lang="en-US" sz="1400">
                        <a:latin typeface="Calibri"/>
                        <a:ea typeface="Calibri"/>
                        <a:cs typeface="B Lotus" pitchFamily="2" charset="-78"/>
                      </a:endParaRPr>
                    </a:p>
                  </a:txBody>
                  <a:tcPr marL="45846" marR="45846" marT="0" marB="0" anchor="ctr"/>
                </a:tc>
                <a:tc>
                  <a:txBody>
                    <a:bodyPr/>
                    <a:lstStyle/>
                    <a:p>
                      <a:pPr marL="0" marR="0" algn="ctr" rtl="1">
                        <a:lnSpc>
                          <a:spcPct val="115000"/>
                        </a:lnSpc>
                        <a:spcBef>
                          <a:spcPts val="0"/>
                        </a:spcBef>
                        <a:spcAft>
                          <a:spcPts val="0"/>
                        </a:spcAft>
                      </a:pPr>
                      <a:r>
                        <a:rPr lang="fa-IR" sz="1100">
                          <a:cs typeface="B Lotus" pitchFamily="2" charset="-78"/>
                        </a:rPr>
                        <a:t>-</a:t>
                      </a:r>
                      <a:endParaRPr lang="en-US" sz="1400">
                        <a:latin typeface="Calibri"/>
                        <a:ea typeface="Calibri"/>
                        <a:cs typeface="B Lotus" pitchFamily="2" charset="-78"/>
                      </a:endParaRPr>
                    </a:p>
                  </a:txBody>
                  <a:tcPr marL="45846" marR="45846" marT="0" marB="0" anchor="ctr"/>
                </a:tc>
                <a:tc>
                  <a:txBody>
                    <a:bodyPr/>
                    <a:lstStyle/>
                    <a:p>
                      <a:pPr marL="0" marR="0" algn="ctr" rtl="1">
                        <a:lnSpc>
                          <a:spcPct val="115000"/>
                        </a:lnSpc>
                        <a:spcBef>
                          <a:spcPts val="0"/>
                        </a:spcBef>
                        <a:spcAft>
                          <a:spcPts val="0"/>
                        </a:spcAft>
                      </a:pPr>
                      <a:r>
                        <a:rPr lang="fa-IR" sz="1100">
                          <a:cs typeface="B Lotus" pitchFamily="2" charset="-78"/>
                        </a:rPr>
                        <a:t>مربی احیاء</a:t>
                      </a:r>
                      <a:endParaRPr lang="en-US" sz="1400">
                        <a:latin typeface="Calibri"/>
                        <a:ea typeface="Calibri"/>
                        <a:cs typeface="B Lotus" pitchFamily="2" charset="-78"/>
                      </a:endParaRPr>
                    </a:p>
                  </a:txBody>
                  <a:tcPr marL="45846" marR="45846" marT="0" marB="0" anchor="ctr"/>
                </a:tc>
                <a:tc>
                  <a:txBody>
                    <a:bodyPr/>
                    <a:lstStyle/>
                    <a:p>
                      <a:pPr marL="0" marR="0" algn="ctr" rtl="1">
                        <a:lnSpc>
                          <a:spcPct val="115000"/>
                        </a:lnSpc>
                        <a:spcBef>
                          <a:spcPts val="0"/>
                        </a:spcBef>
                        <a:spcAft>
                          <a:spcPts val="0"/>
                        </a:spcAft>
                      </a:pPr>
                      <a:r>
                        <a:rPr lang="fa-IR" sz="1100">
                          <a:cs typeface="B Lotus" pitchFamily="2" charset="-78"/>
                        </a:rPr>
                        <a:t>√</a:t>
                      </a:r>
                      <a:endParaRPr lang="en-US" sz="1400">
                        <a:latin typeface="Calibri"/>
                        <a:ea typeface="Calibri"/>
                        <a:cs typeface="B Lotus" pitchFamily="2" charset="-78"/>
                      </a:endParaRPr>
                    </a:p>
                  </a:txBody>
                  <a:tcPr marL="45846" marR="45846" marT="0" marB="0" anchor="ctr"/>
                </a:tc>
                <a:tc>
                  <a:txBody>
                    <a:bodyPr/>
                    <a:lstStyle/>
                    <a:p>
                      <a:pPr marL="0" marR="0" algn="ctr" rtl="1">
                        <a:lnSpc>
                          <a:spcPct val="115000"/>
                        </a:lnSpc>
                        <a:spcBef>
                          <a:spcPts val="0"/>
                        </a:spcBef>
                        <a:spcAft>
                          <a:spcPts val="0"/>
                        </a:spcAft>
                      </a:pPr>
                      <a:r>
                        <a:rPr lang="fa-IR" sz="1100">
                          <a:cs typeface="B Lotus" pitchFamily="2" charset="-78"/>
                        </a:rPr>
                        <a:t>√</a:t>
                      </a:r>
                      <a:endParaRPr lang="en-US" sz="1400">
                        <a:latin typeface="Calibri"/>
                        <a:ea typeface="Calibri"/>
                        <a:cs typeface="B Lotus" pitchFamily="2" charset="-78"/>
                      </a:endParaRPr>
                    </a:p>
                  </a:txBody>
                  <a:tcPr marL="45846" marR="45846" marT="0" marB="0" anchor="ctr"/>
                </a:tc>
                <a:tc>
                  <a:txBody>
                    <a:bodyPr/>
                    <a:lstStyle/>
                    <a:p>
                      <a:pPr marL="0" marR="0" algn="ctr" rtl="1">
                        <a:lnSpc>
                          <a:spcPct val="115000"/>
                        </a:lnSpc>
                        <a:spcBef>
                          <a:spcPts val="0"/>
                        </a:spcBef>
                        <a:spcAft>
                          <a:spcPts val="0"/>
                        </a:spcAft>
                      </a:pPr>
                      <a:r>
                        <a:rPr lang="fa-IR" sz="1100">
                          <a:cs typeface="B Lotus" pitchFamily="2" charset="-78"/>
                        </a:rPr>
                        <a:t>√</a:t>
                      </a:r>
                      <a:endParaRPr lang="en-US" sz="1400">
                        <a:latin typeface="Calibri"/>
                        <a:ea typeface="Calibri"/>
                        <a:cs typeface="B Lotus" pitchFamily="2" charset="-78"/>
                      </a:endParaRPr>
                    </a:p>
                  </a:txBody>
                  <a:tcPr marL="45846" marR="45846" marT="0" marB="0" anchor="ctr"/>
                </a:tc>
                <a:tc>
                  <a:txBody>
                    <a:bodyPr/>
                    <a:lstStyle/>
                    <a:p>
                      <a:pPr marL="0" marR="0" algn="ctr" rtl="1">
                        <a:lnSpc>
                          <a:spcPct val="115000"/>
                        </a:lnSpc>
                        <a:spcBef>
                          <a:spcPts val="0"/>
                        </a:spcBef>
                        <a:spcAft>
                          <a:spcPts val="0"/>
                        </a:spcAft>
                      </a:pPr>
                      <a:r>
                        <a:rPr lang="fa-IR" sz="1100" dirty="0">
                          <a:cs typeface="B Lotus" pitchFamily="2" charset="-78"/>
                        </a:rPr>
                        <a:t>√</a:t>
                      </a:r>
                      <a:endParaRPr lang="en-US" sz="1400" dirty="0">
                        <a:latin typeface="Calibri"/>
                        <a:ea typeface="Calibri"/>
                        <a:cs typeface="B Lotus" pitchFamily="2" charset="-78"/>
                      </a:endParaRPr>
                    </a:p>
                  </a:txBody>
                  <a:tcPr marL="45846" marR="45846" marT="0" marB="0" anchor="ctr"/>
                </a:tc>
                <a:tc>
                  <a:txBody>
                    <a:bodyPr/>
                    <a:lstStyle/>
                    <a:p>
                      <a:pPr marL="0" marR="0" algn="ctr" rtl="1">
                        <a:lnSpc>
                          <a:spcPct val="115000"/>
                        </a:lnSpc>
                        <a:spcBef>
                          <a:spcPts val="0"/>
                        </a:spcBef>
                        <a:spcAft>
                          <a:spcPts val="0"/>
                        </a:spcAft>
                      </a:pPr>
                      <a:r>
                        <a:rPr lang="fa-IR" sz="1100">
                          <a:cs typeface="B Lotus" pitchFamily="2" charset="-78"/>
                        </a:rPr>
                        <a:t>-</a:t>
                      </a:r>
                      <a:endParaRPr lang="en-US" sz="1400">
                        <a:latin typeface="Calibri"/>
                        <a:ea typeface="Calibri"/>
                        <a:cs typeface="B Lotus" pitchFamily="2" charset="-78"/>
                      </a:endParaRPr>
                    </a:p>
                  </a:txBody>
                  <a:tcPr marL="45846" marR="45846" marT="0" marB="0" anchor="ctr"/>
                </a:tc>
                <a:tc>
                  <a:txBody>
                    <a:bodyPr/>
                    <a:lstStyle/>
                    <a:p>
                      <a:pPr marL="0" marR="0" algn="ctr" rtl="1">
                        <a:lnSpc>
                          <a:spcPct val="115000"/>
                        </a:lnSpc>
                        <a:spcBef>
                          <a:spcPts val="0"/>
                        </a:spcBef>
                        <a:spcAft>
                          <a:spcPts val="0"/>
                        </a:spcAft>
                      </a:pPr>
                      <a:r>
                        <a:rPr lang="fa-IR" sz="1100">
                          <a:cs typeface="B Lotus" pitchFamily="2" charset="-78"/>
                        </a:rPr>
                        <a:t>√</a:t>
                      </a:r>
                      <a:endParaRPr lang="en-US" sz="1400">
                        <a:latin typeface="Calibri"/>
                        <a:ea typeface="Calibri"/>
                        <a:cs typeface="B Lotus" pitchFamily="2" charset="-78"/>
                      </a:endParaRPr>
                    </a:p>
                  </a:txBody>
                  <a:tcPr marL="45846" marR="45846" marT="0" marB="0" anchor="ctr"/>
                </a:tc>
                <a:tc>
                  <a:txBody>
                    <a:bodyPr/>
                    <a:lstStyle/>
                    <a:p>
                      <a:pPr marL="0" marR="0" algn="ctr" rtl="1">
                        <a:lnSpc>
                          <a:spcPct val="115000"/>
                        </a:lnSpc>
                        <a:spcBef>
                          <a:spcPts val="0"/>
                        </a:spcBef>
                        <a:spcAft>
                          <a:spcPts val="0"/>
                        </a:spcAft>
                      </a:pPr>
                      <a:r>
                        <a:rPr lang="fa-IR" sz="1100">
                          <a:cs typeface="B Lotus" pitchFamily="2" charset="-78"/>
                        </a:rPr>
                        <a:t>آشنايي با تغييرات فيزيولوژيکي در نوزادان در هنگام تولد</a:t>
                      </a:r>
                      <a:endParaRPr lang="en-US" sz="1400">
                        <a:latin typeface="Calibri"/>
                        <a:ea typeface="Calibri"/>
                        <a:cs typeface="B Lotus" pitchFamily="2" charset="-78"/>
                      </a:endParaRPr>
                    </a:p>
                  </a:txBody>
                  <a:tcPr marL="45846" marR="45846" marT="0" marB="0" anchor="ctr"/>
                </a:tc>
              </a:tr>
              <a:tr h="316338">
                <a:tc>
                  <a:txBody>
                    <a:bodyPr/>
                    <a:lstStyle/>
                    <a:p>
                      <a:pPr marL="0" marR="0" algn="r" rtl="1">
                        <a:lnSpc>
                          <a:spcPct val="115000"/>
                        </a:lnSpc>
                        <a:spcBef>
                          <a:spcPts val="0"/>
                        </a:spcBef>
                        <a:spcAft>
                          <a:spcPts val="0"/>
                        </a:spcAft>
                      </a:pPr>
                      <a:r>
                        <a:rPr lang="fa-IR" sz="1100">
                          <a:cs typeface="B Lotus" pitchFamily="2" charset="-78"/>
                        </a:rPr>
                        <a:t>15دقيقه</a:t>
                      </a:r>
                      <a:endParaRPr lang="en-US" sz="1400">
                        <a:latin typeface="Calibri"/>
                        <a:ea typeface="Calibri"/>
                        <a:cs typeface="B Lotus" pitchFamily="2" charset="-78"/>
                      </a:endParaRPr>
                    </a:p>
                  </a:txBody>
                  <a:tcPr marL="45846" marR="45846" marT="0" marB="0" anchor="ctr"/>
                </a:tc>
                <a:tc>
                  <a:txBody>
                    <a:bodyPr/>
                    <a:lstStyle/>
                    <a:p>
                      <a:pPr marL="0" marR="0" algn="ctr" rtl="1">
                        <a:lnSpc>
                          <a:spcPct val="115000"/>
                        </a:lnSpc>
                        <a:spcBef>
                          <a:spcPts val="0"/>
                        </a:spcBef>
                        <a:spcAft>
                          <a:spcPts val="0"/>
                        </a:spcAft>
                      </a:pPr>
                      <a:r>
                        <a:rPr lang="fa-IR" sz="1100">
                          <a:cs typeface="B Lotus" pitchFamily="2" charset="-78"/>
                        </a:rPr>
                        <a:t>-</a:t>
                      </a:r>
                      <a:endParaRPr lang="en-US" sz="1400">
                        <a:latin typeface="Calibri"/>
                        <a:ea typeface="Calibri"/>
                        <a:cs typeface="B Lotus" pitchFamily="2" charset="-78"/>
                      </a:endParaRPr>
                    </a:p>
                  </a:txBody>
                  <a:tcPr marL="45846" marR="45846" marT="0" marB="0" anchor="ctr"/>
                </a:tc>
                <a:tc>
                  <a:txBody>
                    <a:bodyPr/>
                    <a:lstStyle/>
                    <a:p>
                      <a:pPr marL="0" marR="0" algn="ctr" rtl="1">
                        <a:lnSpc>
                          <a:spcPct val="115000"/>
                        </a:lnSpc>
                        <a:spcBef>
                          <a:spcPts val="0"/>
                        </a:spcBef>
                        <a:spcAft>
                          <a:spcPts val="0"/>
                        </a:spcAft>
                      </a:pPr>
                      <a:r>
                        <a:rPr lang="fa-IR" sz="1100">
                          <a:cs typeface="B Lotus" pitchFamily="2" charset="-78"/>
                        </a:rPr>
                        <a:t>√</a:t>
                      </a:r>
                      <a:endParaRPr lang="en-US" sz="1400">
                        <a:latin typeface="Calibri"/>
                        <a:ea typeface="Calibri"/>
                        <a:cs typeface="B Lotus" pitchFamily="2" charset="-78"/>
                      </a:endParaRPr>
                    </a:p>
                  </a:txBody>
                  <a:tcPr marL="45846" marR="45846" marT="0" marB="0" anchor="ctr"/>
                </a:tc>
                <a:tc>
                  <a:txBody>
                    <a:bodyPr/>
                    <a:lstStyle/>
                    <a:p>
                      <a:pPr marL="0" marR="0" algn="ctr" rtl="1">
                        <a:lnSpc>
                          <a:spcPct val="115000"/>
                        </a:lnSpc>
                        <a:spcBef>
                          <a:spcPts val="0"/>
                        </a:spcBef>
                        <a:spcAft>
                          <a:spcPts val="0"/>
                        </a:spcAft>
                      </a:pPr>
                      <a:r>
                        <a:rPr lang="fa-IR" sz="1100">
                          <a:cs typeface="B Lotus" pitchFamily="2" charset="-78"/>
                        </a:rPr>
                        <a:t>√</a:t>
                      </a:r>
                      <a:endParaRPr lang="en-US" sz="1400">
                        <a:latin typeface="Calibri"/>
                        <a:ea typeface="Calibri"/>
                        <a:cs typeface="B Lotus" pitchFamily="2" charset="-78"/>
                      </a:endParaRPr>
                    </a:p>
                  </a:txBody>
                  <a:tcPr marL="45846" marR="45846" marT="0" marB="0" anchor="ctr"/>
                </a:tc>
                <a:tc>
                  <a:txBody>
                    <a:bodyPr/>
                    <a:lstStyle/>
                    <a:p>
                      <a:pPr marL="0" marR="0" algn="ctr" rtl="1">
                        <a:lnSpc>
                          <a:spcPct val="115000"/>
                        </a:lnSpc>
                        <a:spcBef>
                          <a:spcPts val="0"/>
                        </a:spcBef>
                        <a:spcAft>
                          <a:spcPts val="0"/>
                        </a:spcAft>
                      </a:pPr>
                      <a:r>
                        <a:rPr lang="fa-IR" sz="1100">
                          <a:cs typeface="B Lotus" pitchFamily="2" charset="-78"/>
                        </a:rPr>
                        <a:t>درسنامه احيا</a:t>
                      </a:r>
                      <a:endParaRPr lang="en-US" sz="1400">
                        <a:latin typeface="Calibri"/>
                        <a:ea typeface="Calibri"/>
                        <a:cs typeface="B Lotus" pitchFamily="2" charset="-78"/>
                      </a:endParaRPr>
                    </a:p>
                  </a:txBody>
                  <a:tcPr marL="45846" marR="45846" marT="0" marB="0" anchor="ctr"/>
                </a:tc>
                <a:tc>
                  <a:txBody>
                    <a:bodyPr/>
                    <a:lstStyle/>
                    <a:p>
                      <a:pPr marL="0" marR="0" algn="ctr" rtl="1">
                        <a:lnSpc>
                          <a:spcPct val="115000"/>
                        </a:lnSpc>
                        <a:spcBef>
                          <a:spcPts val="0"/>
                        </a:spcBef>
                        <a:spcAft>
                          <a:spcPts val="0"/>
                        </a:spcAft>
                      </a:pPr>
                      <a:r>
                        <a:rPr lang="fa-IR" sz="1100">
                          <a:cs typeface="B Lotus" pitchFamily="2" charset="-78"/>
                        </a:rPr>
                        <a:t>فيلم –مولتي مديا-مولاژ</a:t>
                      </a:r>
                      <a:endParaRPr lang="en-US" sz="1400">
                        <a:latin typeface="Calibri"/>
                        <a:ea typeface="Calibri"/>
                        <a:cs typeface="B Lotus" pitchFamily="2" charset="-78"/>
                      </a:endParaRPr>
                    </a:p>
                  </a:txBody>
                  <a:tcPr marL="45846" marR="45846" marT="0" marB="0" anchor="ctr"/>
                </a:tc>
                <a:tc>
                  <a:txBody>
                    <a:bodyPr/>
                    <a:lstStyle/>
                    <a:p>
                      <a:pPr marL="0" marR="0" algn="ctr" rtl="1">
                        <a:lnSpc>
                          <a:spcPct val="115000"/>
                        </a:lnSpc>
                        <a:spcBef>
                          <a:spcPts val="0"/>
                        </a:spcBef>
                        <a:spcAft>
                          <a:spcPts val="0"/>
                        </a:spcAft>
                      </a:pPr>
                      <a:r>
                        <a:rPr lang="fa-IR" sz="1100">
                          <a:cs typeface="B Lotus" pitchFamily="2" charset="-78"/>
                        </a:rPr>
                        <a:t>مربی احیاء</a:t>
                      </a:r>
                      <a:endParaRPr lang="en-US" sz="1400">
                        <a:latin typeface="Calibri"/>
                        <a:ea typeface="Calibri"/>
                        <a:cs typeface="B Lotus" pitchFamily="2" charset="-78"/>
                      </a:endParaRPr>
                    </a:p>
                  </a:txBody>
                  <a:tcPr marL="45846" marR="45846" marT="0" marB="0" anchor="ctr"/>
                </a:tc>
                <a:tc>
                  <a:txBody>
                    <a:bodyPr/>
                    <a:lstStyle/>
                    <a:p>
                      <a:pPr marL="0" marR="0" algn="ctr" rtl="1">
                        <a:lnSpc>
                          <a:spcPct val="115000"/>
                        </a:lnSpc>
                        <a:spcBef>
                          <a:spcPts val="0"/>
                        </a:spcBef>
                        <a:spcAft>
                          <a:spcPts val="0"/>
                        </a:spcAft>
                      </a:pPr>
                      <a:r>
                        <a:rPr lang="fa-IR" sz="1100">
                          <a:cs typeface="B Lotus" pitchFamily="2" charset="-78"/>
                        </a:rPr>
                        <a:t>√</a:t>
                      </a:r>
                      <a:endParaRPr lang="en-US" sz="1400">
                        <a:latin typeface="Calibri"/>
                        <a:ea typeface="Calibri"/>
                        <a:cs typeface="B Lotus" pitchFamily="2" charset="-78"/>
                      </a:endParaRPr>
                    </a:p>
                  </a:txBody>
                  <a:tcPr marL="45846" marR="45846" marT="0" marB="0" anchor="ctr"/>
                </a:tc>
                <a:tc>
                  <a:txBody>
                    <a:bodyPr/>
                    <a:lstStyle/>
                    <a:p>
                      <a:pPr marL="0" marR="0" algn="ctr" rtl="1">
                        <a:lnSpc>
                          <a:spcPct val="115000"/>
                        </a:lnSpc>
                        <a:spcBef>
                          <a:spcPts val="0"/>
                        </a:spcBef>
                        <a:spcAft>
                          <a:spcPts val="0"/>
                        </a:spcAft>
                      </a:pPr>
                      <a:r>
                        <a:rPr lang="fa-IR" sz="1100">
                          <a:cs typeface="B Lotus" pitchFamily="2" charset="-78"/>
                        </a:rPr>
                        <a:t>√</a:t>
                      </a:r>
                      <a:endParaRPr lang="en-US" sz="1400">
                        <a:latin typeface="Calibri"/>
                        <a:ea typeface="Calibri"/>
                        <a:cs typeface="B Lotus" pitchFamily="2" charset="-78"/>
                      </a:endParaRPr>
                    </a:p>
                  </a:txBody>
                  <a:tcPr marL="45846" marR="45846" marT="0" marB="0" anchor="ctr"/>
                </a:tc>
                <a:tc>
                  <a:txBody>
                    <a:bodyPr/>
                    <a:lstStyle/>
                    <a:p>
                      <a:pPr marL="0" marR="0" algn="ctr" rtl="1">
                        <a:lnSpc>
                          <a:spcPct val="115000"/>
                        </a:lnSpc>
                        <a:spcBef>
                          <a:spcPts val="0"/>
                        </a:spcBef>
                        <a:spcAft>
                          <a:spcPts val="0"/>
                        </a:spcAft>
                      </a:pPr>
                      <a:r>
                        <a:rPr lang="fa-IR" sz="1100">
                          <a:cs typeface="B Lotus" pitchFamily="2" charset="-78"/>
                        </a:rPr>
                        <a:t>√</a:t>
                      </a:r>
                      <a:endParaRPr lang="en-US" sz="1400">
                        <a:latin typeface="Calibri"/>
                        <a:ea typeface="Calibri"/>
                        <a:cs typeface="B Lotus" pitchFamily="2" charset="-78"/>
                      </a:endParaRPr>
                    </a:p>
                  </a:txBody>
                  <a:tcPr marL="45846" marR="45846" marT="0" marB="0" anchor="ctr"/>
                </a:tc>
                <a:tc>
                  <a:txBody>
                    <a:bodyPr/>
                    <a:lstStyle/>
                    <a:p>
                      <a:pPr marL="0" marR="0" algn="ctr" rtl="1">
                        <a:lnSpc>
                          <a:spcPct val="115000"/>
                        </a:lnSpc>
                        <a:spcBef>
                          <a:spcPts val="0"/>
                        </a:spcBef>
                        <a:spcAft>
                          <a:spcPts val="0"/>
                        </a:spcAft>
                      </a:pPr>
                      <a:r>
                        <a:rPr lang="fa-IR" sz="1100">
                          <a:cs typeface="B Lotus" pitchFamily="2" charset="-78"/>
                        </a:rPr>
                        <a:t>√</a:t>
                      </a:r>
                      <a:endParaRPr lang="en-US" sz="1400">
                        <a:latin typeface="Calibri"/>
                        <a:ea typeface="Calibri"/>
                        <a:cs typeface="B Lotus" pitchFamily="2" charset="-78"/>
                      </a:endParaRPr>
                    </a:p>
                  </a:txBody>
                  <a:tcPr marL="45846" marR="45846" marT="0" marB="0" anchor="ctr"/>
                </a:tc>
                <a:tc>
                  <a:txBody>
                    <a:bodyPr/>
                    <a:lstStyle/>
                    <a:p>
                      <a:pPr marL="0" marR="0" algn="ctr" rtl="1">
                        <a:lnSpc>
                          <a:spcPct val="115000"/>
                        </a:lnSpc>
                        <a:spcBef>
                          <a:spcPts val="0"/>
                        </a:spcBef>
                        <a:spcAft>
                          <a:spcPts val="0"/>
                        </a:spcAft>
                      </a:pPr>
                      <a:r>
                        <a:rPr lang="fa-IR" sz="1100">
                          <a:cs typeface="B Lotus" pitchFamily="2" charset="-78"/>
                        </a:rPr>
                        <a:t>-</a:t>
                      </a:r>
                      <a:endParaRPr lang="en-US" sz="1400">
                        <a:latin typeface="Calibri"/>
                        <a:ea typeface="Calibri"/>
                        <a:cs typeface="B Lotus" pitchFamily="2" charset="-78"/>
                      </a:endParaRPr>
                    </a:p>
                  </a:txBody>
                  <a:tcPr marL="45846" marR="45846" marT="0" marB="0" anchor="ctr"/>
                </a:tc>
                <a:tc>
                  <a:txBody>
                    <a:bodyPr/>
                    <a:lstStyle/>
                    <a:p>
                      <a:pPr marL="0" marR="0" algn="ctr" rtl="1">
                        <a:lnSpc>
                          <a:spcPct val="115000"/>
                        </a:lnSpc>
                        <a:spcBef>
                          <a:spcPts val="0"/>
                        </a:spcBef>
                        <a:spcAft>
                          <a:spcPts val="0"/>
                        </a:spcAft>
                      </a:pPr>
                      <a:r>
                        <a:rPr lang="fa-IR" sz="1100">
                          <a:cs typeface="B Lotus" pitchFamily="2" charset="-78"/>
                        </a:rPr>
                        <a:t>√</a:t>
                      </a:r>
                      <a:endParaRPr lang="en-US" sz="1400">
                        <a:latin typeface="Calibri"/>
                        <a:ea typeface="Calibri"/>
                        <a:cs typeface="B Lotus" pitchFamily="2" charset="-78"/>
                      </a:endParaRPr>
                    </a:p>
                  </a:txBody>
                  <a:tcPr marL="45846" marR="45846" marT="0" marB="0" anchor="ctr"/>
                </a:tc>
                <a:tc>
                  <a:txBody>
                    <a:bodyPr/>
                    <a:lstStyle/>
                    <a:p>
                      <a:pPr marL="0" marR="0" algn="ctr" rtl="1">
                        <a:lnSpc>
                          <a:spcPct val="115000"/>
                        </a:lnSpc>
                        <a:spcBef>
                          <a:spcPts val="0"/>
                        </a:spcBef>
                        <a:spcAft>
                          <a:spcPts val="0"/>
                        </a:spcAft>
                      </a:pPr>
                      <a:r>
                        <a:rPr lang="fa-IR" sz="1100">
                          <a:cs typeface="B Lotus" pitchFamily="2" charset="-78"/>
                        </a:rPr>
                        <a:t>آشنايي کلي با مراحل احيا</a:t>
                      </a:r>
                      <a:endParaRPr lang="en-US" sz="1400">
                        <a:latin typeface="Calibri"/>
                        <a:ea typeface="Calibri"/>
                        <a:cs typeface="B Lotus" pitchFamily="2" charset="-78"/>
                      </a:endParaRPr>
                    </a:p>
                  </a:txBody>
                  <a:tcPr marL="45846" marR="45846" marT="0" marB="0" anchor="ctr"/>
                </a:tc>
              </a:tr>
              <a:tr h="158170">
                <a:tc>
                  <a:txBody>
                    <a:bodyPr/>
                    <a:lstStyle/>
                    <a:p>
                      <a:pPr marL="0" marR="0" algn="r" rtl="1">
                        <a:lnSpc>
                          <a:spcPct val="115000"/>
                        </a:lnSpc>
                        <a:spcBef>
                          <a:spcPts val="0"/>
                        </a:spcBef>
                        <a:spcAft>
                          <a:spcPts val="0"/>
                        </a:spcAft>
                      </a:pPr>
                      <a:r>
                        <a:rPr lang="fa-IR" sz="1100">
                          <a:cs typeface="B Lotus" pitchFamily="2" charset="-78"/>
                        </a:rPr>
                        <a:t>15دقيقه</a:t>
                      </a:r>
                      <a:endParaRPr lang="en-US" sz="1400">
                        <a:latin typeface="Calibri"/>
                        <a:ea typeface="Calibri"/>
                        <a:cs typeface="B Lotus" pitchFamily="2" charset="-78"/>
                      </a:endParaRPr>
                    </a:p>
                  </a:txBody>
                  <a:tcPr marL="45846" marR="45846" marT="0" marB="0" anchor="ctr"/>
                </a:tc>
                <a:tc>
                  <a:txBody>
                    <a:bodyPr/>
                    <a:lstStyle/>
                    <a:p>
                      <a:pPr marL="0" marR="0" algn="ctr" rtl="1">
                        <a:lnSpc>
                          <a:spcPct val="115000"/>
                        </a:lnSpc>
                        <a:spcBef>
                          <a:spcPts val="0"/>
                        </a:spcBef>
                        <a:spcAft>
                          <a:spcPts val="0"/>
                        </a:spcAft>
                      </a:pPr>
                      <a:r>
                        <a:rPr lang="fa-IR" sz="1100">
                          <a:cs typeface="B Lotus" pitchFamily="2" charset="-78"/>
                        </a:rPr>
                        <a:t>√</a:t>
                      </a:r>
                      <a:endParaRPr lang="en-US" sz="1400">
                        <a:latin typeface="Calibri"/>
                        <a:ea typeface="Calibri"/>
                        <a:cs typeface="B Lotus" pitchFamily="2" charset="-78"/>
                      </a:endParaRPr>
                    </a:p>
                  </a:txBody>
                  <a:tcPr marL="45846" marR="45846" marT="0" marB="0" anchor="ctr"/>
                </a:tc>
                <a:tc>
                  <a:txBody>
                    <a:bodyPr/>
                    <a:lstStyle/>
                    <a:p>
                      <a:pPr marL="0" marR="0" algn="ctr" rtl="1">
                        <a:lnSpc>
                          <a:spcPct val="115000"/>
                        </a:lnSpc>
                        <a:spcBef>
                          <a:spcPts val="0"/>
                        </a:spcBef>
                        <a:spcAft>
                          <a:spcPts val="0"/>
                        </a:spcAft>
                      </a:pPr>
                      <a:r>
                        <a:rPr lang="fa-IR" sz="1100">
                          <a:cs typeface="B Lotus" pitchFamily="2" charset="-78"/>
                        </a:rPr>
                        <a:t>√</a:t>
                      </a:r>
                      <a:endParaRPr lang="en-US" sz="1400">
                        <a:latin typeface="Calibri"/>
                        <a:ea typeface="Calibri"/>
                        <a:cs typeface="B Lotus" pitchFamily="2" charset="-78"/>
                      </a:endParaRPr>
                    </a:p>
                  </a:txBody>
                  <a:tcPr marL="45846" marR="45846" marT="0" marB="0" anchor="ctr"/>
                </a:tc>
                <a:tc>
                  <a:txBody>
                    <a:bodyPr/>
                    <a:lstStyle/>
                    <a:p>
                      <a:pPr marL="0" marR="0" algn="ctr" rtl="1">
                        <a:lnSpc>
                          <a:spcPct val="115000"/>
                        </a:lnSpc>
                        <a:spcBef>
                          <a:spcPts val="0"/>
                        </a:spcBef>
                        <a:spcAft>
                          <a:spcPts val="0"/>
                        </a:spcAft>
                      </a:pPr>
                      <a:r>
                        <a:rPr lang="fa-IR" sz="1100">
                          <a:cs typeface="B Lotus" pitchFamily="2" charset="-78"/>
                        </a:rPr>
                        <a:t>√</a:t>
                      </a:r>
                      <a:endParaRPr lang="en-US" sz="1400">
                        <a:latin typeface="Calibri"/>
                        <a:ea typeface="Calibri"/>
                        <a:cs typeface="B Lotus" pitchFamily="2" charset="-78"/>
                      </a:endParaRPr>
                    </a:p>
                  </a:txBody>
                  <a:tcPr marL="45846" marR="45846" marT="0" marB="0" anchor="ctr"/>
                </a:tc>
                <a:tc>
                  <a:txBody>
                    <a:bodyPr/>
                    <a:lstStyle/>
                    <a:p>
                      <a:pPr marL="0" marR="0" algn="ctr" rtl="1">
                        <a:lnSpc>
                          <a:spcPct val="115000"/>
                        </a:lnSpc>
                        <a:spcBef>
                          <a:spcPts val="0"/>
                        </a:spcBef>
                        <a:spcAft>
                          <a:spcPts val="0"/>
                        </a:spcAft>
                      </a:pPr>
                      <a:r>
                        <a:rPr lang="fa-IR" sz="1100">
                          <a:cs typeface="B Lotus" pitchFamily="2" charset="-78"/>
                        </a:rPr>
                        <a:t>درسنامه احيا</a:t>
                      </a:r>
                      <a:endParaRPr lang="en-US" sz="1400">
                        <a:latin typeface="Calibri"/>
                        <a:ea typeface="Calibri"/>
                        <a:cs typeface="B Lotus" pitchFamily="2" charset="-78"/>
                      </a:endParaRPr>
                    </a:p>
                  </a:txBody>
                  <a:tcPr marL="45846" marR="45846" marT="0" marB="0" anchor="ctr"/>
                </a:tc>
                <a:tc>
                  <a:txBody>
                    <a:bodyPr/>
                    <a:lstStyle/>
                    <a:p>
                      <a:pPr marL="457200" marR="0" indent="-411480" algn="ctr" rtl="1">
                        <a:lnSpc>
                          <a:spcPct val="115000"/>
                        </a:lnSpc>
                        <a:spcBef>
                          <a:spcPts val="0"/>
                        </a:spcBef>
                        <a:spcAft>
                          <a:spcPts val="0"/>
                        </a:spcAft>
                      </a:pPr>
                      <a:r>
                        <a:rPr lang="fa-IR" sz="1100">
                          <a:cs typeface="B Lotus" pitchFamily="2" charset="-78"/>
                        </a:rPr>
                        <a:t>ملزومات احیاء</a:t>
                      </a:r>
                      <a:endParaRPr lang="en-US" sz="1400">
                        <a:latin typeface="Calibri"/>
                        <a:cs typeface="B Lotus" pitchFamily="2" charset="-78"/>
                      </a:endParaRPr>
                    </a:p>
                  </a:txBody>
                  <a:tcPr marL="45846" marR="45846" marT="0" marB="0" anchor="ctr"/>
                </a:tc>
                <a:tc>
                  <a:txBody>
                    <a:bodyPr/>
                    <a:lstStyle/>
                    <a:p>
                      <a:pPr marL="0" marR="0" algn="ctr" rtl="1">
                        <a:lnSpc>
                          <a:spcPct val="115000"/>
                        </a:lnSpc>
                        <a:spcBef>
                          <a:spcPts val="0"/>
                        </a:spcBef>
                        <a:spcAft>
                          <a:spcPts val="0"/>
                        </a:spcAft>
                      </a:pPr>
                      <a:r>
                        <a:rPr lang="fa-IR" sz="1100">
                          <a:cs typeface="B Lotus" pitchFamily="2" charset="-78"/>
                        </a:rPr>
                        <a:t>مربی احیاء</a:t>
                      </a:r>
                      <a:endParaRPr lang="en-US" sz="1400">
                        <a:latin typeface="Calibri"/>
                        <a:ea typeface="Calibri"/>
                        <a:cs typeface="B Lotus" pitchFamily="2" charset="-78"/>
                      </a:endParaRPr>
                    </a:p>
                  </a:txBody>
                  <a:tcPr marL="45846" marR="45846" marT="0" marB="0" anchor="ctr"/>
                </a:tc>
                <a:tc>
                  <a:txBody>
                    <a:bodyPr/>
                    <a:lstStyle/>
                    <a:p>
                      <a:pPr marL="0" marR="0" algn="ctr" rtl="1">
                        <a:lnSpc>
                          <a:spcPct val="115000"/>
                        </a:lnSpc>
                        <a:spcBef>
                          <a:spcPts val="0"/>
                        </a:spcBef>
                        <a:spcAft>
                          <a:spcPts val="0"/>
                        </a:spcAft>
                      </a:pPr>
                      <a:r>
                        <a:rPr lang="fa-IR" sz="1100">
                          <a:cs typeface="B Lotus" pitchFamily="2" charset="-78"/>
                        </a:rPr>
                        <a:t>√</a:t>
                      </a:r>
                      <a:endParaRPr lang="en-US" sz="1400">
                        <a:latin typeface="Calibri"/>
                        <a:ea typeface="Calibri"/>
                        <a:cs typeface="B Lotus" pitchFamily="2" charset="-78"/>
                      </a:endParaRPr>
                    </a:p>
                  </a:txBody>
                  <a:tcPr marL="45846" marR="45846" marT="0" marB="0" anchor="ctr"/>
                </a:tc>
                <a:tc>
                  <a:txBody>
                    <a:bodyPr/>
                    <a:lstStyle/>
                    <a:p>
                      <a:pPr marL="457200" marR="0" algn="ctr" rtl="1">
                        <a:lnSpc>
                          <a:spcPct val="115000"/>
                        </a:lnSpc>
                        <a:spcBef>
                          <a:spcPts val="0"/>
                        </a:spcBef>
                        <a:spcAft>
                          <a:spcPts val="0"/>
                        </a:spcAft>
                      </a:pPr>
                      <a:r>
                        <a:rPr lang="fa-IR" sz="1100">
                          <a:cs typeface="B Lotus" pitchFamily="2" charset="-78"/>
                        </a:rPr>
                        <a:t>√</a:t>
                      </a:r>
                      <a:endParaRPr lang="en-US" sz="1400">
                        <a:latin typeface="Calibri"/>
                        <a:cs typeface="B Lotus" pitchFamily="2" charset="-78"/>
                      </a:endParaRPr>
                    </a:p>
                  </a:txBody>
                  <a:tcPr marL="45846" marR="45846" marT="0" marB="0" anchor="ctr"/>
                </a:tc>
                <a:tc>
                  <a:txBody>
                    <a:bodyPr/>
                    <a:lstStyle/>
                    <a:p>
                      <a:pPr marL="457200" marR="0" algn="ctr" rtl="1">
                        <a:lnSpc>
                          <a:spcPct val="115000"/>
                        </a:lnSpc>
                        <a:spcBef>
                          <a:spcPts val="0"/>
                        </a:spcBef>
                        <a:spcAft>
                          <a:spcPts val="0"/>
                        </a:spcAft>
                      </a:pPr>
                      <a:r>
                        <a:rPr lang="fa-IR" sz="1100">
                          <a:cs typeface="B Lotus" pitchFamily="2" charset="-78"/>
                        </a:rPr>
                        <a:t>√</a:t>
                      </a:r>
                      <a:endParaRPr lang="en-US" sz="1400">
                        <a:latin typeface="Calibri"/>
                        <a:cs typeface="B Lotus" pitchFamily="2" charset="-78"/>
                      </a:endParaRPr>
                    </a:p>
                  </a:txBody>
                  <a:tcPr marL="45846" marR="45846" marT="0" marB="0" anchor="ctr"/>
                </a:tc>
                <a:tc>
                  <a:txBody>
                    <a:bodyPr/>
                    <a:lstStyle/>
                    <a:p>
                      <a:pPr marL="457200" marR="0" algn="ctr" rtl="1">
                        <a:lnSpc>
                          <a:spcPct val="115000"/>
                        </a:lnSpc>
                        <a:spcBef>
                          <a:spcPts val="0"/>
                        </a:spcBef>
                        <a:spcAft>
                          <a:spcPts val="0"/>
                        </a:spcAft>
                      </a:pPr>
                      <a:r>
                        <a:rPr lang="fa-IR" sz="1100">
                          <a:cs typeface="B Lotus" pitchFamily="2" charset="-78"/>
                        </a:rPr>
                        <a:t>√</a:t>
                      </a:r>
                      <a:endParaRPr lang="en-US" sz="1400">
                        <a:latin typeface="Calibri"/>
                        <a:cs typeface="B Lotus" pitchFamily="2" charset="-78"/>
                      </a:endParaRPr>
                    </a:p>
                  </a:txBody>
                  <a:tcPr marL="45846" marR="45846" marT="0" marB="0" anchor="ctr"/>
                </a:tc>
                <a:tc>
                  <a:txBody>
                    <a:bodyPr/>
                    <a:lstStyle/>
                    <a:p>
                      <a:pPr marL="0" marR="0" algn="ctr" rtl="0">
                        <a:lnSpc>
                          <a:spcPct val="115000"/>
                        </a:lnSpc>
                        <a:spcBef>
                          <a:spcPts val="0"/>
                        </a:spcBef>
                        <a:spcAft>
                          <a:spcPts val="0"/>
                        </a:spcAft>
                      </a:pPr>
                      <a:endParaRPr lang="en-US" sz="1100">
                        <a:latin typeface="Calibri"/>
                        <a:ea typeface="Calibri"/>
                        <a:cs typeface="B Lotus" pitchFamily="2" charset="-78"/>
                      </a:endParaRPr>
                    </a:p>
                  </a:txBody>
                  <a:tcPr marL="45846" marR="45846" marT="0" marB="0" anchor="ctr"/>
                </a:tc>
                <a:tc>
                  <a:txBody>
                    <a:bodyPr/>
                    <a:lstStyle/>
                    <a:p>
                      <a:pPr marL="0" marR="0" algn="ctr" rtl="1">
                        <a:lnSpc>
                          <a:spcPct val="115000"/>
                        </a:lnSpc>
                        <a:spcBef>
                          <a:spcPts val="0"/>
                        </a:spcBef>
                        <a:spcAft>
                          <a:spcPts val="0"/>
                        </a:spcAft>
                      </a:pPr>
                      <a:r>
                        <a:rPr lang="fa-IR" sz="1100">
                          <a:cs typeface="B Lotus" pitchFamily="2" charset="-78"/>
                        </a:rPr>
                        <a:t>√</a:t>
                      </a:r>
                      <a:endParaRPr lang="en-US" sz="1400">
                        <a:latin typeface="Calibri"/>
                        <a:ea typeface="Calibri"/>
                        <a:cs typeface="B Lotus" pitchFamily="2" charset="-78"/>
                      </a:endParaRPr>
                    </a:p>
                  </a:txBody>
                  <a:tcPr marL="45846" marR="45846" marT="0" marB="0" anchor="ctr"/>
                </a:tc>
                <a:tc>
                  <a:txBody>
                    <a:bodyPr/>
                    <a:lstStyle/>
                    <a:p>
                      <a:pPr marL="0" marR="0" algn="ctr" rtl="1">
                        <a:lnSpc>
                          <a:spcPct val="115000"/>
                        </a:lnSpc>
                        <a:spcBef>
                          <a:spcPts val="0"/>
                        </a:spcBef>
                        <a:spcAft>
                          <a:spcPts val="0"/>
                        </a:spcAft>
                      </a:pPr>
                      <a:r>
                        <a:rPr lang="fa-IR" sz="1100">
                          <a:cs typeface="B Lotus" pitchFamily="2" charset="-78"/>
                        </a:rPr>
                        <a:t>آشنايي با وسايل مورد نياز احيا</a:t>
                      </a:r>
                      <a:endParaRPr lang="en-US" sz="1400">
                        <a:latin typeface="Calibri"/>
                        <a:ea typeface="Calibri"/>
                        <a:cs typeface="B Lotus" pitchFamily="2" charset="-78"/>
                      </a:endParaRPr>
                    </a:p>
                  </a:txBody>
                  <a:tcPr marL="45846" marR="45846" marT="0" marB="0" anchor="ctr"/>
                </a:tc>
              </a:tr>
              <a:tr h="316338">
                <a:tc>
                  <a:txBody>
                    <a:bodyPr/>
                    <a:lstStyle/>
                    <a:p>
                      <a:pPr marL="0" marR="0" algn="r" rtl="1">
                        <a:lnSpc>
                          <a:spcPct val="115000"/>
                        </a:lnSpc>
                        <a:spcBef>
                          <a:spcPts val="0"/>
                        </a:spcBef>
                        <a:spcAft>
                          <a:spcPts val="0"/>
                        </a:spcAft>
                      </a:pPr>
                      <a:r>
                        <a:rPr lang="fa-IR" sz="1100">
                          <a:cs typeface="B Lotus" pitchFamily="2" charset="-78"/>
                        </a:rPr>
                        <a:t>10دقيقه</a:t>
                      </a:r>
                      <a:endParaRPr lang="en-US" sz="1400">
                        <a:latin typeface="Calibri"/>
                        <a:ea typeface="Calibri"/>
                        <a:cs typeface="B Lotus" pitchFamily="2" charset="-78"/>
                      </a:endParaRPr>
                    </a:p>
                  </a:txBody>
                  <a:tcPr marL="45846" marR="45846" marT="0" marB="0" anchor="ctr"/>
                </a:tc>
                <a:tc>
                  <a:txBody>
                    <a:bodyPr/>
                    <a:lstStyle/>
                    <a:p>
                      <a:pPr marL="0" marR="0" algn="ctr" rtl="1">
                        <a:lnSpc>
                          <a:spcPct val="115000"/>
                        </a:lnSpc>
                        <a:spcBef>
                          <a:spcPts val="0"/>
                        </a:spcBef>
                        <a:spcAft>
                          <a:spcPts val="0"/>
                        </a:spcAft>
                      </a:pPr>
                      <a:r>
                        <a:rPr lang="fa-IR" sz="1100">
                          <a:cs typeface="B Lotus" pitchFamily="2" charset="-78"/>
                        </a:rPr>
                        <a:t>---</a:t>
                      </a:r>
                      <a:endParaRPr lang="en-US" sz="1400">
                        <a:latin typeface="Calibri"/>
                        <a:ea typeface="Calibri"/>
                        <a:cs typeface="B Lotus" pitchFamily="2" charset="-78"/>
                      </a:endParaRPr>
                    </a:p>
                  </a:txBody>
                  <a:tcPr marL="45846" marR="45846" marT="0" marB="0" anchor="ctr"/>
                </a:tc>
                <a:tc>
                  <a:txBody>
                    <a:bodyPr/>
                    <a:lstStyle/>
                    <a:p>
                      <a:pPr marL="0" marR="0" algn="ctr" rtl="1">
                        <a:lnSpc>
                          <a:spcPct val="115000"/>
                        </a:lnSpc>
                        <a:spcBef>
                          <a:spcPts val="0"/>
                        </a:spcBef>
                        <a:spcAft>
                          <a:spcPts val="0"/>
                        </a:spcAft>
                      </a:pPr>
                      <a:r>
                        <a:rPr lang="fa-IR" sz="1100">
                          <a:cs typeface="B Lotus" pitchFamily="2" charset="-78"/>
                        </a:rPr>
                        <a:t>√</a:t>
                      </a:r>
                      <a:endParaRPr lang="en-US" sz="1400">
                        <a:latin typeface="Calibri"/>
                        <a:ea typeface="Calibri"/>
                        <a:cs typeface="B Lotus" pitchFamily="2" charset="-78"/>
                      </a:endParaRPr>
                    </a:p>
                  </a:txBody>
                  <a:tcPr marL="45846" marR="45846" marT="0" marB="0" anchor="ctr"/>
                </a:tc>
                <a:tc>
                  <a:txBody>
                    <a:bodyPr/>
                    <a:lstStyle/>
                    <a:p>
                      <a:pPr marL="0" marR="0" algn="ctr" rtl="1">
                        <a:lnSpc>
                          <a:spcPct val="115000"/>
                        </a:lnSpc>
                        <a:spcBef>
                          <a:spcPts val="0"/>
                        </a:spcBef>
                        <a:spcAft>
                          <a:spcPts val="0"/>
                        </a:spcAft>
                      </a:pPr>
                      <a:r>
                        <a:rPr lang="fa-IR" sz="1100">
                          <a:cs typeface="B Lotus" pitchFamily="2" charset="-78"/>
                        </a:rPr>
                        <a:t>√</a:t>
                      </a:r>
                      <a:endParaRPr lang="en-US" sz="1400">
                        <a:latin typeface="Calibri"/>
                        <a:ea typeface="Calibri"/>
                        <a:cs typeface="B Lotus" pitchFamily="2" charset="-78"/>
                      </a:endParaRPr>
                    </a:p>
                  </a:txBody>
                  <a:tcPr marL="45846" marR="45846" marT="0" marB="0" anchor="ctr"/>
                </a:tc>
                <a:tc>
                  <a:txBody>
                    <a:bodyPr/>
                    <a:lstStyle/>
                    <a:p>
                      <a:pPr marL="0" marR="0" algn="ctr" rtl="1">
                        <a:lnSpc>
                          <a:spcPct val="115000"/>
                        </a:lnSpc>
                        <a:spcBef>
                          <a:spcPts val="0"/>
                        </a:spcBef>
                        <a:spcAft>
                          <a:spcPts val="0"/>
                        </a:spcAft>
                      </a:pPr>
                      <a:r>
                        <a:rPr lang="fa-IR" sz="1100">
                          <a:cs typeface="B Lotus" pitchFamily="2" charset="-78"/>
                        </a:rPr>
                        <a:t>درسنامه احيا</a:t>
                      </a:r>
                      <a:endParaRPr lang="en-US" sz="1400">
                        <a:latin typeface="Calibri"/>
                        <a:ea typeface="Calibri"/>
                        <a:cs typeface="B Lotus" pitchFamily="2" charset="-78"/>
                      </a:endParaRPr>
                    </a:p>
                  </a:txBody>
                  <a:tcPr marL="45846" marR="45846" marT="0" marB="0" anchor="ctr"/>
                </a:tc>
                <a:tc>
                  <a:txBody>
                    <a:bodyPr/>
                    <a:lstStyle/>
                    <a:p>
                      <a:pPr marL="0" marR="0" algn="ctr" rtl="1">
                        <a:lnSpc>
                          <a:spcPct val="115000"/>
                        </a:lnSpc>
                        <a:spcBef>
                          <a:spcPts val="0"/>
                        </a:spcBef>
                        <a:spcAft>
                          <a:spcPts val="0"/>
                        </a:spcAft>
                      </a:pPr>
                      <a:r>
                        <a:rPr lang="fa-IR" sz="1100">
                          <a:cs typeface="B Lotus" pitchFamily="2" charset="-78"/>
                        </a:rPr>
                        <a:t>فيلم –مولتي مديا-مولاژ</a:t>
                      </a:r>
                      <a:endParaRPr lang="en-US" sz="1400">
                        <a:latin typeface="Calibri"/>
                        <a:ea typeface="Calibri"/>
                        <a:cs typeface="B Lotus" pitchFamily="2" charset="-78"/>
                      </a:endParaRPr>
                    </a:p>
                  </a:txBody>
                  <a:tcPr marL="45846" marR="45846" marT="0" marB="0" anchor="ctr"/>
                </a:tc>
                <a:tc>
                  <a:txBody>
                    <a:bodyPr/>
                    <a:lstStyle/>
                    <a:p>
                      <a:pPr marL="0" marR="0" algn="ctr" rtl="1">
                        <a:lnSpc>
                          <a:spcPct val="115000"/>
                        </a:lnSpc>
                        <a:spcBef>
                          <a:spcPts val="0"/>
                        </a:spcBef>
                        <a:spcAft>
                          <a:spcPts val="0"/>
                        </a:spcAft>
                      </a:pPr>
                      <a:r>
                        <a:rPr lang="fa-IR" sz="1100">
                          <a:cs typeface="B Lotus" pitchFamily="2" charset="-78"/>
                        </a:rPr>
                        <a:t>مربی احیاء</a:t>
                      </a:r>
                      <a:endParaRPr lang="en-US" sz="1400">
                        <a:latin typeface="Calibri"/>
                        <a:ea typeface="Calibri"/>
                        <a:cs typeface="B Lotus" pitchFamily="2" charset="-78"/>
                      </a:endParaRPr>
                    </a:p>
                  </a:txBody>
                  <a:tcPr marL="45846" marR="45846" marT="0" marB="0" anchor="ctr"/>
                </a:tc>
                <a:tc>
                  <a:txBody>
                    <a:bodyPr/>
                    <a:lstStyle/>
                    <a:p>
                      <a:pPr marL="0" marR="0" algn="ctr" rtl="1">
                        <a:lnSpc>
                          <a:spcPct val="115000"/>
                        </a:lnSpc>
                        <a:spcBef>
                          <a:spcPts val="0"/>
                        </a:spcBef>
                        <a:spcAft>
                          <a:spcPts val="0"/>
                        </a:spcAft>
                      </a:pPr>
                      <a:r>
                        <a:rPr lang="fa-IR" sz="1100">
                          <a:cs typeface="B Lotus" pitchFamily="2" charset="-78"/>
                        </a:rPr>
                        <a:t>√</a:t>
                      </a:r>
                      <a:endParaRPr lang="en-US" sz="1400">
                        <a:latin typeface="Calibri"/>
                        <a:ea typeface="Calibri"/>
                        <a:cs typeface="B Lotus" pitchFamily="2" charset="-78"/>
                      </a:endParaRPr>
                    </a:p>
                  </a:txBody>
                  <a:tcPr marL="45846" marR="45846" marT="0" marB="0" anchor="ctr"/>
                </a:tc>
                <a:tc>
                  <a:txBody>
                    <a:bodyPr/>
                    <a:lstStyle/>
                    <a:p>
                      <a:pPr marL="0" marR="0" algn="ctr" rtl="1">
                        <a:lnSpc>
                          <a:spcPct val="115000"/>
                        </a:lnSpc>
                        <a:spcBef>
                          <a:spcPts val="0"/>
                        </a:spcBef>
                        <a:spcAft>
                          <a:spcPts val="0"/>
                        </a:spcAft>
                      </a:pPr>
                      <a:r>
                        <a:rPr lang="fa-IR" sz="1100">
                          <a:cs typeface="B Lotus" pitchFamily="2" charset="-78"/>
                        </a:rPr>
                        <a:t>√</a:t>
                      </a:r>
                      <a:endParaRPr lang="en-US" sz="1400">
                        <a:latin typeface="Calibri"/>
                        <a:ea typeface="Calibri"/>
                        <a:cs typeface="B Lotus" pitchFamily="2" charset="-78"/>
                      </a:endParaRPr>
                    </a:p>
                  </a:txBody>
                  <a:tcPr marL="45846" marR="45846" marT="0" marB="0" anchor="ctr"/>
                </a:tc>
                <a:tc>
                  <a:txBody>
                    <a:bodyPr/>
                    <a:lstStyle/>
                    <a:p>
                      <a:pPr marL="0" marR="0" algn="ctr" rtl="1">
                        <a:lnSpc>
                          <a:spcPct val="115000"/>
                        </a:lnSpc>
                        <a:spcBef>
                          <a:spcPts val="0"/>
                        </a:spcBef>
                        <a:spcAft>
                          <a:spcPts val="0"/>
                        </a:spcAft>
                      </a:pPr>
                      <a:r>
                        <a:rPr lang="fa-IR" sz="1100">
                          <a:cs typeface="B Lotus" pitchFamily="2" charset="-78"/>
                        </a:rPr>
                        <a:t>√</a:t>
                      </a:r>
                      <a:endParaRPr lang="en-US" sz="1400">
                        <a:latin typeface="Calibri"/>
                        <a:ea typeface="Calibri"/>
                        <a:cs typeface="B Lotus" pitchFamily="2" charset="-78"/>
                      </a:endParaRPr>
                    </a:p>
                  </a:txBody>
                  <a:tcPr marL="45846" marR="45846" marT="0" marB="0" anchor="ctr"/>
                </a:tc>
                <a:tc>
                  <a:txBody>
                    <a:bodyPr/>
                    <a:lstStyle/>
                    <a:p>
                      <a:pPr marL="0" marR="0" algn="ctr" rtl="1">
                        <a:lnSpc>
                          <a:spcPct val="115000"/>
                        </a:lnSpc>
                        <a:spcBef>
                          <a:spcPts val="0"/>
                        </a:spcBef>
                        <a:spcAft>
                          <a:spcPts val="0"/>
                        </a:spcAft>
                      </a:pPr>
                      <a:r>
                        <a:rPr lang="fa-IR" sz="1100">
                          <a:cs typeface="B Lotus" pitchFamily="2" charset="-78"/>
                        </a:rPr>
                        <a:t>√</a:t>
                      </a:r>
                      <a:endParaRPr lang="en-US" sz="1400">
                        <a:latin typeface="Calibri"/>
                        <a:ea typeface="Calibri"/>
                        <a:cs typeface="B Lotus" pitchFamily="2" charset="-78"/>
                      </a:endParaRPr>
                    </a:p>
                  </a:txBody>
                  <a:tcPr marL="45846" marR="45846" marT="0" marB="0" anchor="ctr"/>
                </a:tc>
                <a:tc>
                  <a:txBody>
                    <a:bodyPr/>
                    <a:lstStyle/>
                    <a:p>
                      <a:pPr marL="0" marR="0" algn="ctr" rtl="1">
                        <a:lnSpc>
                          <a:spcPct val="115000"/>
                        </a:lnSpc>
                        <a:spcBef>
                          <a:spcPts val="0"/>
                        </a:spcBef>
                        <a:spcAft>
                          <a:spcPts val="0"/>
                        </a:spcAft>
                      </a:pPr>
                      <a:r>
                        <a:rPr lang="fa-IR" sz="1100">
                          <a:cs typeface="B Lotus" pitchFamily="2" charset="-78"/>
                        </a:rPr>
                        <a:t>-</a:t>
                      </a:r>
                      <a:endParaRPr lang="en-US" sz="1400">
                        <a:latin typeface="Calibri"/>
                        <a:ea typeface="Calibri"/>
                        <a:cs typeface="B Lotus" pitchFamily="2" charset="-78"/>
                      </a:endParaRPr>
                    </a:p>
                  </a:txBody>
                  <a:tcPr marL="45846" marR="45846" marT="0" marB="0" anchor="ctr"/>
                </a:tc>
                <a:tc>
                  <a:txBody>
                    <a:bodyPr/>
                    <a:lstStyle/>
                    <a:p>
                      <a:pPr marL="0" marR="0" algn="ctr" rtl="1">
                        <a:lnSpc>
                          <a:spcPct val="115000"/>
                        </a:lnSpc>
                        <a:spcBef>
                          <a:spcPts val="0"/>
                        </a:spcBef>
                        <a:spcAft>
                          <a:spcPts val="0"/>
                        </a:spcAft>
                      </a:pPr>
                      <a:r>
                        <a:rPr lang="fa-IR" sz="1100">
                          <a:cs typeface="B Lotus" pitchFamily="2" charset="-78"/>
                        </a:rPr>
                        <a:t>√</a:t>
                      </a:r>
                      <a:endParaRPr lang="en-US" sz="1400">
                        <a:latin typeface="Calibri"/>
                        <a:ea typeface="Calibri"/>
                        <a:cs typeface="B Lotus" pitchFamily="2" charset="-78"/>
                      </a:endParaRPr>
                    </a:p>
                  </a:txBody>
                  <a:tcPr marL="45846" marR="45846" marT="0" marB="0" anchor="ctr"/>
                </a:tc>
                <a:tc>
                  <a:txBody>
                    <a:bodyPr/>
                    <a:lstStyle/>
                    <a:p>
                      <a:pPr marL="0" marR="0" algn="ctr" rtl="1">
                        <a:lnSpc>
                          <a:spcPct val="115000"/>
                        </a:lnSpc>
                        <a:spcBef>
                          <a:spcPts val="0"/>
                        </a:spcBef>
                        <a:spcAft>
                          <a:spcPts val="0"/>
                        </a:spcAft>
                      </a:pPr>
                      <a:r>
                        <a:rPr lang="fa-IR" sz="1100">
                          <a:cs typeface="B Lotus" pitchFamily="2" charset="-78"/>
                        </a:rPr>
                        <a:t>توانايي شناسايي نوزاد نياز مند احيا</a:t>
                      </a:r>
                      <a:endParaRPr lang="en-US" sz="1400">
                        <a:latin typeface="Calibri"/>
                        <a:ea typeface="Calibri"/>
                        <a:cs typeface="B Lotus" pitchFamily="2" charset="-78"/>
                      </a:endParaRPr>
                    </a:p>
                  </a:txBody>
                  <a:tcPr marL="45846" marR="45846" marT="0" marB="0" anchor="ctr"/>
                </a:tc>
              </a:tr>
              <a:tr h="158170">
                <a:tc>
                  <a:txBody>
                    <a:bodyPr/>
                    <a:lstStyle/>
                    <a:p>
                      <a:pPr marL="0" marR="0" algn="r" rtl="1">
                        <a:lnSpc>
                          <a:spcPct val="115000"/>
                        </a:lnSpc>
                        <a:spcBef>
                          <a:spcPts val="0"/>
                        </a:spcBef>
                        <a:spcAft>
                          <a:spcPts val="0"/>
                        </a:spcAft>
                      </a:pPr>
                      <a:r>
                        <a:rPr lang="fa-IR" sz="1100">
                          <a:cs typeface="B Lotus" pitchFamily="2" charset="-78"/>
                        </a:rPr>
                        <a:t>30 دقيقه</a:t>
                      </a:r>
                      <a:endParaRPr lang="en-US" sz="1400">
                        <a:latin typeface="Calibri"/>
                        <a:ea typeface="Calibri"/>
                        <a:cs typeface="B Lotus" pitchFamily="2" charset="-78"/>
                      </a:endParaRPr>
                    </a:p>
                  </a:txBody>
                  <a:tcPr marL="45846" marR="45846" marT="0" marB="0" anchor="ctr"/>
                </a:tc>
                <a:tc>
                  <a:txBody>
                    <a:bodyPr/>
                    <a:lstStyle/>
                    <a:p>
                      <a:pPr marL="0" marR="0" algn="ctr" rtl="1">
                        <a:lnSpc>
                          <a:spcPct val="115000"/>
                        </a:lnSpc>
                        <a:spcBef>
                          <a:spcPts val="0"/>
                        </a:spcBef>
                        <a:spcAft>
                          <a:spcPts val="0"/>
                        </a:spcAft>
                      </a:pPr>
                      <a:r>
                        <a:rPr lang="fa-IR" sz="1100">
                          <a:cs typeface="B Lotus" pitchFamily="2" charset="-78"/>
                        </a:rPr>
                        <a:t>√</a:t>
                      </a:r>
                      <a:endParaRPr lang="en-US" sz="1400">
                        <a:latin typeface="Calibri"/>
                        <a:ea typeface="Calibri"/>
                        <a:cs typeface="B Lotus" pitchFamily="2" charset="-78"/>
                      </a:endParaRPr>
                    </a:p>
                  </a:txBody>
                  <a:tcPr marL="45846" marR="45846" marT="0" marB="0" anchor="ctr"/>
                </a:tc>
                <a:tc>
                  <a:txBody>
                    <a:bodyPr/>
                    <a:lstStyle/>
                    <a:p>
                      <a:pPr marL="0" marR="0" algn="ctr" rtl="1">
                        <a:lnSpc>
                          <a:spcPct val="115000"/>
                        </a:lnSpc>
                        <a:spcBef>
                          <a:spcPts val="0"/>
                        </a:spcBef>
                        <a:spcAft>
                          <a:spcPts val="0"/>
                        </a:spcAft>
                      </a:pPr>
                      <a:r>
                        <a:rPr lang="fa-IR" sz="1100">
                          <a:cs typeface="B Lotus" pitchFamily="2" charset="-78"/>
                        </a:rPr>
                        <a:t>--</a:t>
                      </a:r>
                      <a:endParaRPr lang="en-US" sz="1400">
                        <a:latin typeface="Calibri"/>
                        <a:ea typeface="Calibri"/>
                        <a:cs typeface="B Lotus" pitchFamily="2" charset="-78"/>
                      </a:endParaRPr>
                    </a:p>
                  </a:txBody>
                  <a:tcPr marL="45846" marR="45846" marT="0" marB="0" anchor="ctr"/>
                </a:tc>
                <a:tc>
                  <a:txBody>
                    <a:bodyPr/>
                    <a:lstStyle/>
                    <a:p>
                      <a:pPr marL="0" marR="0" algn="ctr" rtl="1">
                        <a:lnSpc>
                          <a:spcPct val="115000"/>
                        </a:lnSpc>
                        <a:spcBef>
                          <a:spcPts val="0"/>
                        </a:spcBef>
                        <a:spcAft>
                          <a:spcPts val="0"/>
                        </a:spcAft>
                      </a:pPr>
                      <a:r>
                        <a:rPr lang="fa-IR" sz="1100">
                          <a:cs typeface="B Lotus" pitchFamily="2" charset="-78"/>
                        </a:rPr>
                        <a:t>--</a:t>
                      </a:r>
                      <a:endParaRPr lang="en-US" sz="1400">
                        <a:latin typeface="Calibri"/>
                        <a:ea typeface="Calibri"/>
                        <a:cs typeface="B Lotus" pitchFamily="2" charset="-78"/>
                      </a:endParaRPr>
                    </a:p>
                  </a:txBody>
                  <a:tcPr marL="45846" marR="45846" marT="0" marB="0" anchor="ctr"/>
                </a:tc>
                <a:tc>
                  <a:txBody>
                    <a:bodyPr/>
                    <a:lstStyle/>
                    <a:p>
                      <a:pPr marL="0" marR="0" algn="ctr" rtl="1">
                        <a:lnSpc>
                          <a:spcPct val="115000"/>
                        </a:lnSpc>
                        <a:spcBef>
                          <a:spcPts val="0"/>
                        </a:spcBef>
                        <a:spcAft>
                          <a:spcPts val="0"/>
                        </a:spcAft>
                      </a:pPr>
                      <a:r>
                        <a:rPr lang="fa-IR" sz="1100">
                          <a:cs typeface="B Lotus" pitchFamily="2" charset="-78"/>
                        </a:rPr>
                        <a:t>درسنامه احيا</a:t>
                      </a:r>
                      <a:endParaRPr lang="en-US" sz="1400">
                        <a:latin typeface="Calibri"/>
                        <a:ea typeface="Calibri"/>
                        <a:cs typeface="B Lotus" pitchFamily="2" charset="-78"/>
                      </a:endParaRPr>
                    </a:p>
                  </a:txBody>
                  <a:tcPr marL="45846" marR="45846" marT="0" marB="0" anchor="ctr"/>
                </a:tc>
                <a:tc>
                  <a:txBody>
                    <a:bodyPr/>
                    <a:lstStyle/>
                    <a:p>
                      <a:pPr marL="0" marR="0" algn="ctr" rtl="1">
                        <a:lnSpc>
                          <a:spcPct val="115000"/>
                        </a:lnSpc>
                        <a:spcBef>
                          <a:spcPts val="0"/>
                        </a:spcBef>
                        <a:spcAft>
                          <a:spcPts val="0"/>
                        </a:spcAft>
                      </a:pPr>
                      <a:r>
                        <a:rPr lang="fa-IR" sz="1100">
                          <a:cs typeface="B Lotus" pitchFamily="2" charset="-78"/>
                        </a:rPr>
                        <a:t>مولاژ</a:t>
                      </a:r>
                      <a:endParaRPr lang="en-US" sz="1400">
                        <a:latin typeface="Calibri"/>
                        <a:ea typeface="Calibri"/>
                        <a:cs typeface="B Lotus" pitchFamily="2" charset="-78"/>
                      </a:endParaRPr>
                    </a:p>
                  </a:txBody>
                  <a:tcPr marL="45846" marR="45846" marT="0" marB="0" anchor="ctr"/>
                </a:tc>
                <a:tc>
                  <a:txBody>
                    <a:bodyPr/>
                    <a:lstStyle/>
                    <a:p>
                      <a:pPr marL="0" marR="0" algn="ctr" rtl="1">
                        <a:lnSpc>
                          <a:spcPct val="115000"/>
                        </a:lnSpc>
                        <a:spcBef>
                          <a:spcPts val="0"/>
                        </a:spcBef>
                        <a:spcAft>
                          <a:spcPts val="0"/>
                        </a:spcAft>
                      </a:pPr>
                      <a:r>
                        <a:rPr lang="fa-IR" sz="1100">
                          <a:cs typeface="B Lotus" pitchFamily="2" charset="-78"/>
                        </a:rPr>
                        <a:t>مربی احیاء</a:t>
                      </a:r>
                      <a:endParaRPr lang="en-US" sz="1400">
                        <a:latin typeface="Calibri"/>
                        <a:ea typeface="Calibri"/>
                        <a:cs typeface="B Lotus" pitchFamily="2" charset="-78"/>
                      </a:endParaRPr>
                    </a:p>
                  </a:txBody>
                  <a:tcPr marL="45846" marR="45846" marT="0" marB="0" anchor="ctr"/>
                </a:tc>
                <a:tc>
                  <a:txBody>
                    <a:bodyPr/>
                    <a:lstStyle/>
                    <a:p>
                      <a:pPr marL="0" marR="0" algn="ctr" rtl="1">
                        <a:lnSpc>
                          <a:spcPct val="115000"/>
                        </a:lnSpc>
                        <a:spcBef>
                          <a:spcPts val="0"/>
                        </a:spcBef>
                        <a:spcAft>
                          <a:spcPts val="0"/>
                        </a:spcAft>
                      </a:pPr>
                      <a:r>
                        <a:rPr lang="fa-IR" sz="1100">
                          <a:cs typeface="B Lotus" pitchFamily="2" charset="-78"/>
                        </a:rPr>
                        <a:t>√</a:t>
                      </a:r>
                      <a:endParaRPr lang="en-US" sz="1400">
                        <a:latin typeface="Calibri"/>
                        <a:ea typeface="Calibri"/>
                        <a:cs typeface="B Lotus" pitchFamily="2" charset="-78"/>
                      </a:endParaRPr>
                    </a:p>
                  </a:txBody>
                  <a:tcPr marL="45846" marR="45846" marT="0" marB="0" anchor="ctr"/>
                </a:tc>
                <a:tc>
                  <a:txBody>
                    <a:bodyPr/>
                    <a:lstStyle/>
                    <a:p>
                      <a:pPr marL="0" marR="0" algn="ctr" rtl="1">
                        <a:lnSpc>
                          <a:spcPct val="115000"/>
                        </a:lnSpc>
                        <a:spcBef>
                          <a:spcPts val="0"/>
                        </a:spcBef>
                        <a:spcAft>
                          <a:spcPts val="0"/>
                        </a:spcAft>
                      </a:pPr>
                      <a:r>
                        <a:rPr lang="fa-IR" sz="1100">
                          <a:cs typeface="B Lotus" pitchFamily="2" charset="-78"/>
                        </a:rPr>
                        <a:t>√</a:t>
                      </a:r>
                      <a:endParaRPr lang="en-US" sz="1400">
                        <a:latin typeface="Calibri"/>
                        <a:ea typeface="Calibri"/>
                        <a:cs typeface="B Lotus" pitchFamily="2" charset="-78"/>
                      </a:endParaRPr>
                    </a:p>
                  </a:txBody>
                  <a:tcPr marL="45846" marR="45846" marT="0" marB="0" anchor="ctr"/>
                </a:tc>
                <a:tc>
                  <a:txBody>
                    <a:bodyPr/>
                    <a:lstStyle/>
                    <a:p>
                      <a:pPr marL="0" marR="0" algn="ctr" rtl="1">
                        <a:lnSpc>
                          <a:spcPct val="115000"/>
                        </a:lnSpc>
                        <a:spcBef>
                          <a:spcPts val="0"/>
                        </a:spcBef>
                        <a:spcAft>
                          <a:spcPts val="0"/>
                        </a:spcAft>
                      </a:pPr>
                      <a:r>
                        <a:rPr lang="fa-IR" sz="1100">
                          <a:cs typeface="B Lotus" pitchFamily="2" charset="-78"/>
                        </a:rPr>
                        <a:t>√</a:t>
                      </a:r>
                      <a:endParaRPr lang="en-US" sz="1400">
                        <a:latin typeface="Calibri"/>
                        <a:ea typeface="Calibri"/>
                        <a:cs typeface="B Lotus" pitchFamily="2" charset="-78"/>
                      </a:endParaRPr>
                    </a:p>
                  </a:txBody>
                  <a:tcPr marL="45846" marR="45846" marT="0" marB="0" anchor="ctr"/>
                </a:tc>
                <a:tc>
                  <a:txBody>
                    <a:bodyPr/>
                    <a:lstStyle/>
                    <a:p>
                      <a:pPr marL="0" marR="0" algn="ctr" rtl="1">
                        <a:lnSpc>
                          <a:spcPct val="115000"/>
                        </a:lnSpc>
                        <a:spcBef>
                          <a:spcPts val="0"/>
                        </a:spcBef>
                        <a:spcAft>
                          <a:spcPts val="0"/>
                        </a:spcAft>
                      </a:pPr>
                      <a:r>
                        <a:rPr lang="fa-IR" sz="1100">
                          <a:cs typeface="B Lotus" pitchFamily="2" charset="-78"/>
                        </a:rPr>
                        <a:t>√</a:t>
                      </a:r>
                      <a:endParaRPr lang="en-US" sz="1400">
                        <a:latin typeface="Calibri"/>
                        <a:ea typeface="Calibri"/>
                        <a:cs typeface="B Lotus" pitchFamily="2" charset="-78"/>
                      </a:endParaRPr>
                    </a:p>
                  </a:txBody>
                  <a:tcPr marL="45846" marR="45846" marT="0" marB="0" anchor="ctr"/>
                </a:tc>
                <a:tc>
                  <a:txBody>
                    <a:bodyPr/>
                    <a:lstStyle/>
                    <a:p>
                      <a:pPr marL="0" marR="0" algn="ctr" rtl="1">
                        <a:lnSpc>
                          <a:spcPct val="115000"/>
                        </a:lnSpc>
                        <a:spcBef>
                          <a:spcPts val="0"/>
                        </a:spcBef>
                        <a:spcAft>
                          <a:spcPts val="0"/>
                        </a:spcAft>
                      </a:pPr>
                      <a:r>
                        <a:rPr lang="fa-IR" sz="1100">
                          <a:cs typeface="B Lotus" pitchFamily="2" charset="-78"/>
                        </a:rPr>
                        <a:t>√</a:t>
                      </a:r>
                      <a:endParaRPr lang="en-US" sz="1400">
                        <a:latin typeface="Calibri"/>
                        <a:ea typeface="Calibri"/>
                        <a:cs typeface="B Lotus" pitchFamily="2" charset="-78"/>
                      </a:endParaRPr>
                    </a:p>
                  </a:txBody>
                  <a:tcPr marL="45846" marR="45846" marT="0" marB="0" anchor="ctr"/>
                </a:tc>
                <a:tc>
                  <a:txBody>
                    <a:bodyPr/>
                    <a:lstStyle/>
                    <a:p>
                      <a:pPr marL="0" marR="0" algn="ctr" rtl="1">
                        <a:lnSpc>
                          <a:spcPct val="115000"/>
                        </a:lnSpc>
                        <a:spcBef>
                          <a:spcPts val="0"/>
                        </a:spcBef>
                        <a:spcAft>
                          <a:spcPts val="0"/>
                        </a:spcAft>
                      </a:pPr>
                      <a:r>
                        <a:rPr lang="fa-IR" sz="1100">
                          <a:cs typeface="B Lotus" pitchFamily="2" charset="-78"/>
                        </a:rPr>
                        <a:t>√</a:t>
                      </a:r>
                      <a:endParaRPr lang="en-US" sz="1400">
                        <a:latin typeface="Calibri"/>
                        <a:ea typeface="Calibri"/>
                        <a:cs typeface="B Lotus" pitchFamily="2" charset="-78"/>
                      </a:endParaRPr>
                    </a:p>
                  </a:txBody>
                  <a:tcPr marL="45846" marR="45846" marT="0" marB="0" anchor="ctr"/>
                </a:tc>
                <a:tc>
                  <a:txBody>
                    <a:bodyPr/>
                    <a:lstStyle/>
                    <a:p>
                      <a:pPr marL="0" marR="0" algn="ctr" rtl="1">
                        <a:lnSpc>
                          <a:spcPct val="115000"/>
                        </a:lnSpc>
                        <a:spcBef>
                          <a:spcPts val="0"/>
                        </a:spcBef>
                        <a:spcAft>
                          <a:spcPts val="0"/>
                        </a:spcAft>
                      </a:pPr>
                      <a:r>
                        <a:rPr lang="fa-IR" sz="1100">
                          <a:cs typeface="B Lotus" pitchFamily="2" charset="-78"/>
                        </a:rPr>
                        <a:t>توانايي باز کرذن راههاي هوايي</a:t>
                      </a:r>
                      <a:endParaRPr lang="en-US" sz="1400">
                        <a:latin typeface="Calibri"/>
                        <a:ea typeface="Calibri"/>
                        <a:cs typeface="B Lotus" pitchFamily="2" charset="-78"/>
                      </a:endParaRPr>
                    </a:p>
                  </a:txBody>
                  <a:tcPr marL="45846" marR="45846" marT="0" marB="0" anchor="ctr"/>
                </a:tc>
              </a:tr>
              <a:tr h="474507">
                <a:tc>
                  <a:txBody>
                    <a:bodyPr/>
                    <a:lstStyle/>
                    <a:p>
                      <a:pPr marL="0" marR="0" algn="r" rtl="1">
                        <a:lnSpc>
                          <a:spcPct val="115000"/>
                        </a:lnSpc>
                        <a:spcBef>
                          <a:spcPts val="0"/>
                        </a:spcBef>
                        <a:spcAft>
                          <a:spcPts val="0"/>
                        </a:spcAft>
                      </a:pPr>
                      <a:r>
                        <a:rPr lang="fa-IR" sz="1100">
                          <a:cs typeface="B Lotus" pitchFamily="2" charset="-78"/>
                        </a:rPr>
                        <a:t>10 دقيقه</a:t>
                      </a:r>
                      <a:endParaRPr lang="en-US" sz="1400">
                        <a:latin typeface="Calibri"/>
                        <a:ea typeface="Calibri"/>
                        <a:cs typeface="B Lotus" pitchFamily="2" charset="-78"/>
                      </a:endParaRPr>
                    </a:p>
                  </a:txBody>
                  <a:tcPr marL="45846" marR="45846" marT="0" marB="0" anchor="ctr"/>
                </a:tc>
                <a:tc>
                  <a:txBody>
                    <a:bodyPr/>
                    <a:lstStyle/>
                    <a:p>
                      <a:pPr marL="0" marR="0" algn="ctr" rtl="1">
                        <a:lnSpc>
                          <a:spcPct val="115000"/>
                        </a:lnSpc>
                        <a:spcBef>
                          <a:spcPts val="0"/>
                        </a:spcBef>
                        <a:spcAft>
                          <a:spcPts val="0"/>
                        </a:spcAft>
                      </a:pPr>
                      <a:r>
                        <a:rPr lang="fa-IR" sz="1100">
                          <a:cs typeface="B Lotus" pitchFamily="2" charset="-78"/>
                        </a:rPr>
                        <a:t>---</a:t>
                      </a:r>
                      <a:endParaRPr lang="en-US" sz="1400">
                        <a:latin typeface="Calibri"/>
                        <a:ea typeface="Calibri"/>
                        <a:cs typeface="B Lotus" pitchFamily="2" charset="-78"/>
                      </a:endParaRPr>
                    </a:p>
                  </a:txBody>
                  <a:tcPr marL="45846" marR="45846" marT="0" marB="0" anchor="ctr"/>
                </a:tc>
                <a:tc>
                  <a:txBody>
                    <a:bodyPr/>
                    <a:lstStyle/>
                    <a:p>
                      <a:pPr marL="0" marR="0" algn="ctr" rtl="1">
                        <a:lnSpc>
                          <a:spcPct val="115000"/>
                        </a:lnSpc>
                        <a:spcBef>
                          <a:spcPts val="0"/>
                        </a:spcBef>
                        <a:spcAft>
                          <a:spcPts val="0"/>
                        </a:spcAft>
                      </a:pPr>
                      <a:r>
                        <a:rPr lang="fa-IR" sz="1100">
                          <a:cs typeface="B Lotus" pitchFamily="2" charset="-78"/>
                        </a:rPr>
                        <a:t>√</a:t>
                      </a:r>
                      <a:endParaRPr lang="en-US" sz="1400">
                        <a:latin typeface="Calibri"/>
                        <a:ea typeface="Calibri"/>
                        <a:cs typeface="B Lotus" pitchFamily="2" charset="-78"/>
                      </a:endParaRPr>
                    </a:p>
                  </a:txBody>
                  <a:tcPr marL="45846" marR="45846" marT="0" marB="0" anchor="ctr"/>
                </a:tc>
                <a:tc>
                  <a:txBody>
                    <a:bodyPr/>
                    <a:lstStyle/>
                    <a:p>
                      <a:pPr marL="0" marR="0" algn="ctr" rtl="1">
                        <a:lnSpc>
                          <a:spcPct val="115000"/>
                        </a:lnSpc>
                        <a:spcBef>
                          <a:spcPts val="0"/>
                        </a:spcBef>
                        <a:spcAft>
                          <a:spcPts val="0"/>
                        </a:spcAft>
                      </a:pPr>
                      <a:r>
                        <a:rPr lang="fa-IR" sz="1100">
                          <a:cs typeface="B Lotus" pitchFamily="2" charset="-78"/>
                        </a:rPr>
                        <a:t>√</a:t>
                      </a:r>
                      <a:endParaRPr lang="en-US" sz="1400">
                        <a:latin typeface="Calibri"/>
                        <a:ea typeface="Calibri"/>
                        <a:cs typeface="B Lotus" pitchFamily="2" charset="-78"/>
                      </a:endParaRPr>
                    </a:p>
                  </a:txBody>
                  <a:tcPr marL="45846" marR="45846" marT="0" marB="0" anchor="ctr"/>
                </a:tc>
                <a:tc>
                  <a:txBody>
                    <a:bodyPr/>
                    <a:lstStyle/>
                    <a:p>
                      <a:pPr marL="0" marR="0" algn="ctr" rtl="1">
                        <a:lnSpc>
                          <a:spcPct val="115000"/>
                        </a:lnSpc>
                        <a:spcBef>
                          <a:spcPts val="0"/>
                        </a:spcBef>
                        <a:spcAft>
                          <a:spcPts val="0"/>
                        </a:spcAft>
                      </a:pPr>
                      <a:r>
                        <a:rPr lang="fa-IR" sz="1100">
                          <a:cs typeface="B Lotus" pitchFamily="2" charset="-78"/>
                        </a:rPr>
                        <a:t>درسنامه احيا</a:t>
                      </a:r>
                      <a:endParaRPr lang="en-US" sz="1400">
                        <a:latin typeface="Calibri"/>
                        <a:ea typeface="Calibri"/>
                        <a:cs typeface="B Lotus" pitchFamily="2" charset="-78"/>
                      </a:endParaRPr>
                    </a:p>
                  </a:txBody>
                  <a:tcPr marL="45846" marR="45846" marT="0" marB="0" anchor="ctr"/>
                </a:tc>
                <a:tc>
                  <a:txBody>
                    <a:bodyPr/>
                    <a:lstStyle/>
                    <a:p>
                      <a:pPr marL="0" marR="0" algn="ctr" rtl="1">
                        <a:lnSpc>
                          <a:spcPct val="115000"/>
                        </a:lnSpc>
                        <a:spcBef>
                          <a:spcPts val="0"/>
                        </a:spcBef>
                        <a:spcAft>
                          <a:spcPts val="0"/>
                        </a:spcAft>
                      </a:pPr>
                      <a:r>
                        <a:rPr lang="fa-IR" sz="1100">
                          <a:cs typeface="B Lotus" pitchFamily="2" charset="-78"/>
                        </a:rPr>
                        <a:t>فيلم –مولتي مديا</a:t>
                      </a:r>
                      <a:endParaRPr lang="en-US" sz="1400">
                        <a:latin typeface="Calibri"/>
                        <a:ea typeface="Calibri"/>
                        <a:cs typeface="B Lotus" pitchFamily="2" charset="-78"/>
                      </a:endParaRPr>
                    </a:p>
                  </a:txBody>
                  <a:tcPr marL="45846" marR="45846" marT="0" marB="0" anchor="ctr"/>
                </a:tc>
                <a:tc>
                  <a:txBody>
                    <a:bodyPr/>
                    <a:lstStyle/>
                    <a:p>
                      <a:pPr marL="0" marR="0" algn="ctr" rtl="1">
                        <a:lnSpc>
                          <a:spcPct val="115000"/>
                        </a:lnSpc>
                        <a:spcBef>
                          <a:spcPts val="0"/>
                        </a:spcBef>
                        <a:spcAft>
                          <a:spcPts val="0"/>
                        </a:spcAft>
                      </a:pPr>
                      <a:r>
                        <a:rPr lang="fa-IR" sz="1100">
                          <a:cs typeface="B Lotus" pitchFamily="2" charset="-78"/>
                        </a:rPr>
                        <a:t>مربی احیاء</a:t>
                      </a:r>
                      <a:endParaRPr lang="en-US" sz="1400">
                        <a:latin typeface="Calibri"/>
                        <a:ea typeface="Calibri"/>
                        <a:cs typeface="B Lotus" pitchFamily="2" charset="-78"/>
                      </a:endParaRPr>
                    </a:p>
                  </a:txBody>
                  <a:tcPr marL="45846" marR="45846" marT="0" marB="0" anchor="ctr"/>
                </a:tc>
                <a:tc>
                  <a:txBody>
                    <a:bodyPr/>
                    <a:lstStyle/>
                    <a:p>
                      <a:pPr marL="0" marR="0" algn="ctr" rtl="1">
                        <a:lnSpc>
                          <a:spcPct val="115000"/>
                        </a:lnSpc>
                        <a:spcBef>
                          <a:spcPts val="0"/>
                        </a:spcBef>
                        <a:spcAft>
                          <a:spcPts val="0"/>
                        </a:spcAft>
                      </a:pPr>
                      <a:r>
                        <a:rPr lang="fa-IR" sz="1100">
                          <a:cs typeface="B Lotus" pitchFamily="2" charset="-78"/>
                        </a:rPr>
                        <a:t>√</a:t>
                      </a:r>
                      <a:endParaRPr lang="en-US" sz="1400">
                        <a:latin typeface="Calibri"/>
                        <a:ea typeface="Calibri"/>
                        <a:cs typeface="B Lotus" pitchFamily="2" charset="-78"/>
                      </a:endParaRPr>
                    </a:p>
                  </a:txBody>
                  <a:tcPr marL="45846" marR="45846" marT="0" marB="0" anchor="ctr"/>
                </a:tc>
                <a:tc>
                  <a:txBody>
                    <a:bodyPr/>
                    <a:lstStyle/>
                    <a:p>
                      <a:pPr marL="0" marR="0" algn="ctr" rtl="1">
                        <a:lnSpc>
                          <a:spcPct val="115000"/>
                        </a:lnSpc>
                        <a:spcBef>
                          <a:spcPts val="0"/>
                        </a:spcBef>
                        <a:spcAft>
                          <a:spcPts val="0"/>
                        </a:spcAft>
                      </a:pPr>
                      <a:r>
                        <a:rPr lang="fa-IR" sz="1100">
                          <a:cs typeface="B Lotus" pitchFamily="2" charset="-78"/>
                        </a:rPr>
                        <a:t>√</a:t>
                      </a:r>
                      <a:endParaRPr lang="en-US" sz="1400">
                        <a:latin typeface="Calibri"/>
                        <a:ea typeface="Calibri"/>
                        <a:cs typeface="B Lotus" pitchFamily="2" charset="-78"/>
                      </a:endParaRPr>
                    </a:p>
                  </a:txBody>
                  <a:tcPr marL="45846" marR="45846" marT="0" marB="0" anchor="ctr"/>
                </a:tc>
                <a:tc>
                  <a:txBody>
                    <a:bodyPr/>
                    <a:lstStyle/>
                    <a:p>
                      <a:pPr marL="0" marR="0" algn="ctr" rtl="1">
                        <a:lnSpc>
                          <a:spcPct val="115000"/>
                        </a:lnSpc>
                        <a:spcBef>
                          <a:spcPts val="0"/>
                        </a:spcBef>
                        <a:spcAft>
                          <a:spcPts val="0"/>
                        </a:spcAft>
                      </a:pPr>
                      <a:r>
                        <a:rPr lang="fa-IR" sz="1100">
                          <a:cs typeface="B Lotus" pitchFamily="2" charset="-78"/>
                        </a:rPr>
                        <a:t>√</a:t>
                      </a:r>
                      <a:endParaRPr lang="en-US" sz="1400">
                        <a:latin typeface="Calibri"/>
                        <a:ea typeface="Calibri"/>
                        <a:cs typeface="B Lotus" pitchFamily="2" charset="-78"/>
                      </a:endParaRPr>
                    </a:p>
                  </a:txBody>
                  <a:tcPr marL="45846" marR="45846" marT="0" marB="0" anchor="ctr"/>
                </a:tc>
                <a:tc>
                  <a:txBody>
                    <a:bodyPr/>
                    <a:lstStyle/>
                    <a:p>
                      <a:pPr marL="0" marR="0" algn="ctr" rtl="1">
                        <a:lnSpc>
                          <a:spcPct val="115000"/>
                        </a:lnSpc>
                        <a:spcBef>
                          <a:spcPts val="0"/>
                        </a:spcBef>
                        <a:spcAft>
                          <a:spcPts val="0"/>
                        </a:spcAft>
                      </a:pPr>
                      <a:r>
                        <a:rPr lang="fa-IR" sz="1100">
                          <a:cs typeface="B Lotus" pitchFamily="2" charset="-78"/>
                        </a:rPr>
                        <a:t>√</a:t>
                      </a:r>
                      <a:endParaRPr lang="en-US" sz="1400">
                        <a:latin typeface="Calibri"/>
                        <a:ea typeface="Calibri"/>
                        <a:cs typeface="B Lotus" pitchFamily="2" charset="-78"/>
                      </a:endParaRPr>
                    </a:p>
                  </a:txBody>
                  <a:tcPr marL="45846" marR="45846" marT="0" marB="0" anchor="ctr"/>
                </a:tc>
                <a:tc>
                  <a:txBody>
                    <a:bodyPr/>
                    <a:lstStyle/>
                    <a:p>
                      <a:pPr marL="0" marR="0" algn="ctr" rtl="1">
                        <a:lnSpc>
                          <a:spcPct val="115000"/>
                        </a:lnSpc>
                        <a:spcBef>
                          <a:spcPts val="0"/>
                        </a:spcBef>
                        <a:spcAft>
                          <a:spcPts val="0"/>
                        </a:spcAft>
                      </a:pPr>
                      <a:r>
                        <a:rPr lang="fa-IR" sz="1100">
                          <a:cs typeface="B Lotus" pitchFamily="2" charset="-78"/>
                        </a:rPr>
                        <a:t>---</a:t>
                      </a:r>
                      <a:endParaRPr lang="en-US" sz="1400">
                        <a:latin typeface="Calibri"/>
                        <a:ea typeface="Calibri"/>
                        <a:cs typeface="B Lotus" pitchFamily="2" charset="-78"/>
                      </a:endParaRPr>
                    </a:p>
                  </a:txBody>
                  <a:tcPr marL="45846" marR="45846" marT="0" marB="0" anchor="ctr"/>
                </a:tc>
                <a:tc>
                  <a:txBody>
                    <a:bodyPr/>
                    <a:lstStyle/>
                    <a:p>
                      <a:pPr marL="0" marR="0" algn="ctr" rtl="1">
                        <a:lnSpc>
                          <a:spcPct val="115000"/>
                        </a:lnSpc>
                        <a:spcBef>
                          <a:spcPts val="0"/>
                        </a:spcBef>
                        <a:spcAft>
                          <a:spcPts val="0"/>
                        </a:spcAft>
                      </a:pPr>
                      <a:r>
                        <a:rPr lang="fa-IR" sz="1100">
                          <a:cs typeface="B Lotus" pitchFamily="2" charset="-78"/>
                        </a:rPr>
                        <a:t>√</a:t>
                      </a:r>
                      <a:endParaRPr lang="en-US" sz="1400">
                        <a:latin typeface="Calibri"/>
                        <a:ea typeface="Calibri"/>
                        <a:cs typeface="B Lotus" pitchFamily="2" charset="-78"/>
                      </a:endParaRPr>
                    </a:p>
                  </a:txBody>
                  <a:tcPr marL="45846" marR="45846" marT="0" marB="0" anchor="ctr"/>
                </a:tc>
                <a:tc>
                  <a:txBody>
                    <a:bodyPr/>
                    <a:lstStyle/>
                    <a:p>
                      <a:pPr marL="0" marR="0" algn="ctr" rtl="1">
                        <a:lnSpc>
                          <a:spcPct val="115000"/>
                        </a:lnSpc>
                        <a:spcBef>
                          <a:spcPts val="0"/>
                        </a:spcBef>
                        <a:spcAft>
                          <a:spcPts val="0"/>
                        </a:spcAft>
                      </a:pPr>
                      <a:r>
                        <a:rPr lang="fa-IR" sz="1100">
                          <a:cs typeface="B Lotus" pitchFamily="2" charset="-78"/>
                        </a:rPr>
                        <a:t>آشنايي برخورد با نوزادي که آسپيراسون مکونيوم داشته</a:t>
                      </a:r>
                      <a:endParaRPr lang="en-US" sz="1400">
                        <a:latin typeface="Calibri"/>
                        <a:ea typeface="Calibri"/>
                        <a:cs typeface="B Lotus" pitchFamily="2" charset="-78"/>
                      </a:endParaRPr>
                    </a:p>
                  </a:txBody>
                  <a:tcPr marL="45846" marR="45846" marT="0" marB="0" anchor="ctr"/>
                </a:tc>
              </a:tr>
              <a:tr h="316338">
                <a:tc>
                  <a:txBody>
                    <a:bodyPr/>
                    <a:lstStyle/>
                    <a:p>
                      <a:pPr marL="0" marR="0" algn="r" rtl="1">
                        <a:lnSpc>
                          <a:spcPct val="115000"/>
                        </a:lnSpc>
                        <a:spcBef>
                          <a:spcPts val="0"/>
                        </a:spcBef>
                        <a:spcAft>
                          <a:spcPts val="0"/>
                        </a:spcAft>
                      </a:pPr>
                      <a:r>
                        <a:rPr lang="fa-IR" sz="1100">
                          <a:cs typeface="B Lotus" pitchFamily="2" charset="-78"/>
                        </a:rPr>
                        <a:t>10 دقيقه</a:t>
                      </a:r>
                      <a:endParaRPr lang="en-US" sz="1400">
                        <a:latin typeface="Calibri"/>
                        <a:ea typeface="Calibri"/>
                        <a:cs typeface="B Lotus" pitchFamily="2" charset="-78"/>
                      </a:endParaRPr>
                    </a:p>
                  </a:txBody>
                  <a:tcPr marL="45846" marR="45846" marT="0" marB="0" anchor="ctr"/>
                </a:tc>
                <a:tc>
                  <a:txBody>
                    <a:bodyPr/>
                    <a:lstStyle/>
                    <a:p>
                      <a:pPr marL="0" marR="0" algn="ctr" rtl="1">
                        <a:lnSpc>
                          <a:spcPct val="115000"/>
                        </a:lnSpc>
                        <a:spcBef>
                          <a:spcPts val="0"/>
                        </a:spcBef>
                        <a:spcAft>
                          <a:spcPts val="0"/>
                        </a:spcAft>
                      </a:pPr>
                      <a:r>
                        <a:rPr lang="fa-IR" sz="1100">
                          <a:cs typeface="B Lotus" pitchFamily="2" charset="-78"/>
                        </a:rPr>
                        <a:t>---</a:t>
                      </a:r>
                      <a:endParaRPr lang="en-US" sz="1400">
                        <a:latin typeface="Calibri"/>
                        <a:ea typeface="Calibri"/>
                        <a:cs typeface="B Lotus" pitchFamily="2" charset="-78"/>
                      </a:endParaRPr>
                    </a:p>
                  </a:txBody>
                  <a:tcPr marL="45846" marR="45846" marT="0" marB="0" anchor="ctr"/>
                </a:tc>
                <a:tc>
                  <a:txBody>
                    <a:bodyPr/>
                    <a:lstStyle/>
                    <a:p>
                      <a:pPr marL="0" marR="0" algn="ctr" rtl="1">
                        <a:lnSpc>
                          <a:spcPct val="115000"/>
                        </a:lnSpc>
                        <a:spcBef>
                          <a:spcPts val="0"/>
                        </a:spcBef>
                        <a:spcAft>
                          <a:spcPts val="0"/>
                        </a:spcAft>
                      </a:pPr>
                      <a:r>
                        <a:rPr lang="fa-IR" sz="1100">
                          <a:cs typeface="B Lotus" pitchFamily="2" charset="-78"/>
                        </a:rPr>
                        <a:t>√</a:t>
                      </a:r>
                      <a:endParaRPr lang="en-US" sz="1400">
                        <a:latin typeface="Calibri"/>
                        <a:ea typeface="Calibri"/>
                        <a:cs typeface="B Lotus" pitchFamily="2" charset="-78"/>
                      </a:endParaRPr>
                    </a:p>
                  </a:txBody>
                  <a:tcPr marL="45846" marR="45846" marT="0" marB="0" anchor="ctr"/>
                </a:tc>
                <a:tc>
                  <a:txBody>
                    <a:bodyPr/>
                    <a:lstStyle/>
                    <a:p>
                      <a:pPr marL="0" marR="0" algn="ctr" rtl="1">
                        <a:lnSpc>
                          <a:spcPct val="115000"/>
                        </a:lnSpc>
                        <a:spcBef>
                          <a:spcPts val="0"/>
                        </a:spcBef>
                        <a:spcAft>
                          <a:spcPts val="0"/>
                        </a:spcAft>
                      </a:pPr>
                      <a:r>
                        <a:rPr lang="fa-IR" sz="1100">
                          <a:cs typeface="B Lotus" pitchFamily="2" charset="-78"/>
                        </a:rPr>
                        <a:t>√</a:t>
                      </a:r>
                      <a:endParaRPr lang="en-US" sz="1400">
                        <a:latin typeface="Calibri"/>
                        <a:ea typeface="Calibri"/>
                        <a:cs typeface="B Lotus" pitchFamily="2" charset="-78"/>
                      </a:endParaRPr>
                    </a:p>
                  </a:txBody>
                  <a:tcPr marL="45846" marR="45846" marT="0" marB="0" anchor="ctr"/>
                </a:tc>
                <a:tc>
                  <a:txBody>
                    <a:bodyPr/>
                    <a:lstStyle/>
                    <a:p>
                      <a:pPr marL="0" marR="0" algn="ctr" rtl="1">
                        <a:lnSpc>
                          <a:spcPct val="115000"/>
                        </a:lnSpc>
                        <a:spcBef>
                          <a:spcPts val="0"/>
                        </a:spcBef>
                        <a:spcAft>
                          <a:spcPts val="0"/>
                        </a:spcAft>
                      </a:pPr>
                      <a:r>
                        <a:rPr lang="fa-IR" sz="1100">
                          <a:cs typeface="B Lotus" pitchFamily="2" charset="-78"/>
                        </a:rPr>
                        <a:t>درسنامه احيا</a:t>
                      </a:r>
                      <a:endParaRPr lang="en-US" sz="1400">
                        <a:latin typeface="Calibri"/>
                        <a:ea typeface="Calibri"/>
                        <a:cs typeface="B Lotus" pitchFamily="2" charset="-78"/>
                      </a:endParaRPr>
                    </a:p>
                  </a:txBody>
                  <a:tcPr marL="45846" marR="45846" marT="0" marB="0" anchor="ctr"/>
                </a:tc>
                <a:tc>
                  <a:txBody>
                    <a:bodyPr/>
                    <a:lstStyle/>
                    <a:p>
                      <a:pPr marL="0" marR="0" algn="ctr" rtl="1">
                        <a:lnSpc>
                          <a:spcPct val="115000"/>
                        </a:lnSpc>
                        <a:spcBef>
                          <a:spcPts val="0"/>
                        </a:spcBef>
                        <a:spcAft>
                          <a:spcPts val="0"/>
                        </a:spcAft>
                      </a:pPr>
                      <a:r>
                        <a:rPr lang="fa-IR" sz="1100">
                          <a:cs typeface="B Lotus" pitchFamily="2" charset="-78"/>
                        </a:rPr>
                        <a:t>فيلم –مولتي مديا</a:t>
                      </a:r>
                      <a:endParaRPr lang="en-US" sz="1400">
                        <a:latin typeface="Calibri"/>
                        <a:ea typeface="Calibri"/>
                        <a:cs typeface="B Lotus" pitchFamily="2" charset="-78"/>
                      </a:endParaRPr>
                    </a:p>
                  </a:txBody>
                  <a:tcPr marL="45846" marR="45846" marT="0" marB="0" anchor="ctr"/>
                </a:tc>
                <a:tc>
                  <a:txBody>
                    <a:bodyPr/>
                    <a:lstStyle/>
                    <a:p>
                      <a:pPr marL="0" marR="0" algn="ctr" rtl="1">
                        <a:lnSpc>
                          <a:spcPct val="115000"/>
                        </a:lnSpc>
                        <a:spcBef>
                          <a:spcPts val="0"/>
                        </a:spcBef>
                        <a:spcAft>
                          <a:spcPts val="0"/>
                        </a:spcAft>
                      </a:pPr>
                      <a:r>
                        <a:rPr lang="fa-IR" sz="1100">
                          <a:cs typeface="B Lotus" pitchFamily="2" charset="-78"/>
                        </a:rPr>
                        <a:t>مربی احیاء</a:t>
                      </a:r>
                      <a:endParaRPr lang="en-US" sz="1400">
                        <a:latin typeface="Calibri"/>
                        <a:ea typeface="Calibri"/>
                        <a:cs typeface="B Lotus" pitchFamily="2" charset="-78"/>
                      </a:endParaRPr>
                    </a:p>
                  </a:txBody>
                  <a:tcPr marL="45846" marR="45846" marT="0" marB="0" anchor="ctr"/>
                </a:tc>
                <a:tc>
                  <a:txBody>
                    <a:bodyPr/>
                    <a:lstStyle/>
                    <a:p>
                      <a:pPr marL="0" marR="0" algn="ctr" rtl="1">
                        <a:lnSpc>
                          <a:spcPct val="115000"/>
                        </a:lnSpc>
                        <a:spcBef>
                          <a:spcPts val="0"/>
                        </a:spcBef>
                        <a:spcAft>
                          <a:spcPts val="0"/>
                        </a:spcAft>
                      </a:pPr>
                      <a:r>
                        <a:rPr lang="fa-IR" sz="1100">
                          <a:cs typeface="B Lotus" pitchFamily="2" charset="-78"/>
                        </a:rPr>
                        <a:t>√</a:t>
                      </a:r>
                      <a:endParaRPr lang="en-US" sz="1400">
                        <a:latin typeface="Calibri"/>
                        <a:ea typeface="Calibri"/>
                        <a:cs typeface="B Lotus" pitchFamily="2" charset="-78"/>
                      </a:endParaRPr>
                    </a:p>
                  </a:txBody>
                  <a:tcPr marL="45846" marR="45846" marT="0" marB="0" anchor="ctr"/>
                </a:tc>
                <a:tc>
                  <a:txBody>
                    <a:bodyPr/>
                    <a:lstStyle/>
                    <a:p>
                      <a:pPr marL="0" marR="0" algn="ctr" rtl="1">
                        <a:lnSpc>
                          <a:spcPct val="115000"/>
                        </a:lnSpc>
                        <a:spcBef>
                          <a:spcPts val="0"/>
                        </a:spcBef>
                        <a:spcAft>
                          <a:spcPts val="0"/>
                        </a:spcAft>
                      </a:pPr>
                      <a:r>
                        <a:rPr lang="fa-IR" sz="1100">
                          <a:cs typeface="B Lotus" pitchFamily="2" charset="-78"/>
                        </a:rPr>
                        <a:t>√</a:t>
                      </a:r>
                      <a:endParaRPr lang="en-US" sz="1400">
                        <a:latin typeface="Calibri"/>
                        <a:ea typeface="Calibri"/>
                        <a:cs typeface="B Lotus" pitchFamily="2" charset="-78"/>
                      </a:endParaRPr>
                    </a:p>
                  </a:txBody>
                  <a:tcPr marL="45846" marR="45846" marT="0" marB="0" anchor="ctr"/>
                </a:tc>
                <a:tc>
                  <a:txBody>
                    <a:bodyPr/>
                    <a:lstStyle/>
                    <a:p>
                      <a:pPr marL="0" marR="0" algn="ctr" rtl="1">
                        <a:lnSpc>
                          <a:spcPct val="115000"/>
                        </a:lnSpc>
                        <a:spcBef>
                          <a:spcPts val="0"/>
                        </a:spcBef>
                        <a:spcAft>
                          <a:spcPts val="0"/>
                        </a:spcAft>
                      </a:pPr>
                      <a:r>
                        <a:rPr lang="fa-IR" sz="1100">
                          <a:cs typeface="B Lotus" pitchFamily="2" charset="-78"/>
                        </a:rPr>
                        <a:t>√</a:t>
                      </a:r>
                      <a:endParaRPr lang="en-US" sz="1400">
                        <a:latin typeface="Calibri"/>
                        <a:ea typeface="Calibri"/>
                        <a:cs typeface="B Lotus" pitchFamily="2" charset="-78"/>
                      </a:endParaRPr>
                    </a:p>
                  </a:txBody>
                  <a:tcPr marL="45846" marR="45846" marT="0" marB="0" anchor="ctr"/>
                </a:tc>
                <a:tc>
                  <a:txBody>
                    <a:bodyPr/>
                    <a:lstStyle/>
                    <a:p>
                      <a:pPr marL="0" marR="0" algn="ctr" rtl="1">
                        <a:lnSpc>
                          <a:spcPct val="115000"/>
                        </a:lnSpc>
                        <a:spcBef>
                          <a:spcPts val="0"/>
                        </a:spcBef>
                        <a:spcAft>
                          <a:spcPts val="0"/>
                        </a:spcAft>
                      </a:pPr>
                      <a:r>
                        <a:rPr lang="fa-IR" sz="1100">
                          <a:cs typeface="B Lotus" pitchFamily="2" charset="-78"/>
                        </a:rPr>
                        <a:t>√</a:t>
                      </a:r>
                      <a:endParaRPr lang="en-US" sz="1400">
                        <a:latin typeface="Calibri"/>
                        <a:ea typeface="Calibri"/>
                        <a:cs typeface="B Lotus" pitchFamily="2" charset="-78"/>
                      </a:endParaRPr>
                    </a:p>
                  </a:txBody>
                  <a:tcPr marL="45846" marR="45846" marT="0" marB="0" anchor="ctr"/>
                </a:tc>
                <a:tc>
                  <a:txBody>
                    <a:bodyPr/>
                    <a:lstStyle/>
                    <a:p>
                      <a:pPr marL="0" marR="0" algn="ctr" rtl="1">
                        <a:lnSpc>
                          <a:spcPct val="115000"/>
                        </a:lnSpc>
                        <a:spcBef>
                          <a:spcPts val="0"/>
                        </a:spcBef>
                        <a:spcAft>
                          <a:spcPts val="0"/>
                        </a:spcAft>
                      </a:pPr>
                      <a:r>
                        <a:rPr lang="fa-IR" sz="1100">
                          <a:cs typeface="B Lotus" pitchFamily="2" charset="-78"/>
                        </a:rPr>
                        <a:t>--</a:t>
                      </a:r>
                      <a:endParaRPr lang="en-US" sz="1400">
                        <a:latin typeface="Calibri"/>
                        <a:ea typeface="Calibri"/>
                        <a:cs typeface="B Lotus" pitchFamily="2" charset="-78"/>
                      </a:endParaRPr>
                    </a:p>
                  </a:txBody>
                  <a:tcPr marL="45846" marR="45846" marT="0" marB="0" anchor="ctr"/>
                </a:tc>
                <a:tc>
                  <a:txBody>
                    <a:bodyPr/>
                    <a:lstStyle/>
                    <a:p>
                      <a:pPr marL="0" marR="0" algn="ctr" rtl="1">
                        <a:lnSpc>
                          <a:spcPct val="115000"/>
                        </a:lnSpc>
                        <a:spcBef>
                          <a:spcPts val="0"/>
                        </a:spcBef>
                        <a:spcAft>
                          <a:spcPts val="0"/>
                        </a:spcAft>
                      </a:pPr>
                      <a:r>
                        <a:rPr lang="fa-IR" sz="1100">
                          <a:cs typeface="B Lotus" pitchFamily="2" charset="-78"/>
                        </a:rPr>
                        <a:t>√</a:t>
                      </a:r>
                      <a:endParaRPr lang="en-US" sz="1400">
                        <a:latin typeface="Calibri"/>
                        <a:ea typeface="Calibri"/>
                        <a:cs typeface="B Lotus" pitchFamily="2" charset="-78"/>
                      </a:endParaRPr>
                    </a:p>
                  </a:txBody>
                  <a:tcPr marL="45846" marR="45846" marT="0" marB="0" anchor="ctr"/>
                </a:tc>
                <a:tc>
                  <a:txBody>
                    <a:bodyPr/>
                    <a:lstStyle/>
                    <a:p>
                      <a:pPr marL="0" marR="0" algn="ctr" rtl="1">
                        <a:lnSpc>
                          <a:spcPct val="115000"/>
                        </a:lnSpc>
                        <a:spcBef>
                          <a:spcPts val="0"/>
                        </a:spcBef>
                        <a:spcAft>
                          <a:spcPts val="0"/>
                        </a:spcAft>
                      </a:pPr>
                      <a:r>
                        <a:rPr lang="fa-IR" sz="1100">
                          <a:cs typeface="B Lotus" pitchFamily="2" charset="-78"/>
                        </a:rPr>
                        <a:t>داشتن دانش لازم براي در چه مواقعي از جريان آزاد اکسيژن استفاده نمايد</a:t>
                      </a:r>
                      <a:endParaRPr lang="en-US" sz="1400">
                        <a:latin typeface="Calibri"/>
                        <a:ea typeface="Calibri"/>
                        <a:cs typeface="B Lotus" pitchFamily="2" charset="-78"/>
                      </a:endParaRPr>
                    </a:p>
                  </a:txBody>
                  <a:tcPr marL="45846" marR="45846" marT="0" marB="0" anchor="ctr"/>
                </a:tc>
              </a:tr>
              <a:tr h="474507">
                <a:tc>
                  <a:txBody>
                    <a:bodyPr/>
                    <a:lstStyle/>
                    <a:p>
                      <a:pPr marL="0" marR="0" algn="r" rtl="1">
                        <a:lnSpc>
                          <a:spcPct val="115000"/>
                        </a:lnSpc>
                        <a:spcBef>
                          <a:spcPts val="0"/>
                        </a:spcBef>
                        <a:spcAft>
                          <a:spcPts val="0"/>
                        </a:spcAft>
                      </a:pPr>
                      <a:r>
                        <a:rPr lang="fa-IR" sz="1100">
                          <a:cs typeface="B Lotus" pitchFamily="2" charset="-78"/>
                        </a:rPr>
                        <a:t>20دقيقه</a:t>
                      </a:r>
                      <a:endParaRPr lang="en-US" sz="1400">
                        <a:latin typeface="Calibri"/>
                        <a:ea typeface="Calibri"/>
                        <a:cs typeface="B Lotus" pitchFamily="2" charset="-78"/>
                      </a:endParaRPr>
                    </a:p>
                  </a:txBody>
                  <a:tcPr marL="45846" marR="45846" marT="0" marB="0" anchor="ctr"/>
                </a:tc>
                <a:tc>
                  <a:txBody>
                    <a:bodyPr/>
                    <a:lstStyle/>
                    <a:p>
                      <a:pPr marL="0" marR="0" algn="ctr" rtl="1">
                        <a:lnSpc>
                          <a:spcPct val="115000"/>
                        </a:lnSpc>
                        <a:spcBef>
                          <a:spcPts val="0"/>
                        </a:spcBef>
                        <a:spcAft>
                          <a:spcPts val="0"/>
                        </a:spcAft>
                      </a:pPr>
                      <a:r>
                        <a:rPr lang="fa-IR" sz="1100">
                          <a:cs typeface="B Lotus" pitchFamily="2" charset="-78"/>
                        </a:rPr>
                        <a:t>√</a:t>
                      </a:r>
                      <a:endParaRPr lang="en-US" sz="1400">
                        <a:latin typeface="Calibri"/>
                        <a:ea typeface="Calibri"/>
                        <a:cs typeface="B Lotus" pitchFamily="2" charset="-78"/>
                      </a:endParaRPr>
                    </a:p>
                  </a:txBody>
                  <a:tcPr marL="45846" marR="45846" marT="0" marB="0" anchor="ctr"/>
                </a:tc>
                <a:tc>
                  <a:txBody>
                    <a:bodyPr/>
                    <a:lstStyle/>
                    <a:p>
                      <a:pPr marL="0" marR="0" algn="ctr" rtl="1">
                        <a:lnSpc>
                          <a:spcPct val="115000"/>
                        </a:lnSpc>
                        <a:spcBef>
                          <a:spcPts val="0"/>
                        </a:spcBef>
                        <a:spcAft>
                          <a:spcPts val="0"/>
                        </a:spcAft>
                      </a:pPr>
                      <a:r>
                        <a:rPr lang="fa-IR" sz="1100">
                          <a:cs typeface="B Lotus" pitchFamily="2" charset="-78"/>
                        </a:rPr>
                        <a:t>----</a:t>
                      </a:r>
                      <a:endParaRPr lang="en-US" sz="1400">
                        <a:latin typeface="Calibri"/>
                        <a:ea typeface="Calibri"/>
                        <a:cs typeface="B Lotus" pitchFamily="2" charset="-78"/>
                      </a:endParaRPr>
                    </a:p>
                  </a:txBody>
                  <a:tcPr marL="45846" marR="45846" marT="0" marB="0" anchor="ctr"/>
                </a:tc>
                <a:tc>
                  <a:txBody>
                    <a:bodyPr/>
                    <a:lstStyle/>
                    <a:p>
                      <a:pPr marL="0" marR="0" algn="ctr" rtl="1">
                        <a:lnSpc>
                          <a:spcPct val="115000"/>
                        </a:lnSpc>
                        <a:spcBef>
                          <a:spcPts val="0"/>
                        </a:spcBef>
                        <a:spcAft>
                          <a:spcPts val="0"/>
                        </a:spcAft>
                      </a:pPr>
                      <a:r>
                        <a:rPr lang="fa-IR" sz="1100">
                          <a:cs typeface="B Lotus" pitchFamily="2" charset="-78"/>
                        </a:rPr>
                        <a:t>--</a:t>
                      </a:r>
                      <a:endParaRPr lang="en-US" sz="1400">
                        <a:latin typeface="Calibri"/>
                        <a:ea typeface="Calibri"/>
                        <a:cs typeface="B Lotus" pitchFamily="2" charset="-78"/>
                      </a:endParaRPr>
                    </a:p>
                  </a:txBody>
                  <a:tcPr marL="45846" marR="45846" marT="0" marB="0" anchor="ctr"/>
                </a:tc>
                <a:tc>
                  <a:txBody>
                    <a:bodyPr/>
                    <a:lstStyle/>
                    <a:p>
                      <a:pPr marL="0" marR="0" algn="ctr" rtl="1">
                        <a:lnSpc>
                          <a:spcPct val="115000"/>
                        </a:lnSpc>
                        <a:spcBef>
                          <a:spcPts val="0"/>
                        </a:spcBef>
                        <a:spcAft>
                          <a:spcPts val="0"/>
                        </a:spcAft>
                      </a:pPr>
                      <a:r>
                        <a:rPr lang="fa-IR" sz="1100">
                          <a:cs typeface="B Lotus" pitchFamily="2" charset="-78"/>
                        </a:rPr>
                        <a:t>درسنامه احيا</a:t>
                      </a:r>
                      <a:endParaRPr lang="en-US" sz="1400">
                        <a:latin typeface="Calibri"/>
                        <a:ea typeface="Calibri"/>
                        <a:cs typeface="B Lotus" pitchFamily="2" charset="-78"/>
                      </a:endParaRPr>
                    </a:p>
                  </a:txBody>
                  <a:tcPr marL="45846" marR="45846" marT="0" marB="0" anchor="ctr"/>
                </a:tc>
                <a:tc>
                  <a:txBody>
                    <a:bodyPr/>
                    <a:lstStyle/>
                    <a:p>
                      <a:pPr marL="0" marR="0" algn="ctr" rtl="1">
                        <a:lnSpc>
                          <a:spcPct val="115000"/>
                        </a:lnSpc>
                        <a:spcBef>
                          <a:spcPts val="0"/>
                        </a:spcBef>
                        <a:spcAft>
                          <a:spcPts val="0"/>
                        </a:spcAft>
                      </a:pPr>
                      <a:r>
                        <a:rPr lang="fa-IR" sz="1100">
                          <a:cs typeface="B Lotus" pitchFamily="2" charset="-78"/>
                        </a:rPr>
                        <a:t>مولاژ</a:t>
                      </a:r>
                      <a:endParaRPr lang="en-US" sz="1400">
                        <a:latin typeface="Calibri"/>
                        <a:ea typeface="Calibri"/>
                        <a:cs typeface="B Lotus" pitchFamily="2" charset="-78"/>
                      </a:endParaRPr>
                    </a:p>
                  </a:txBody>
                  <a:tcPr marL="45846" marR="45846" marT="0" marB="0" anchor="ctr"/>
                </a:tc>
                <a:tc>
                  <a:txBody>
                    <a:bodyPr/>
                    <a:lstStyle/>
                    <a:p>
                      <a:pPr marL="0" marR="0" algn="ctr" rtl="1">
                        <a:lnSpc>
                          <a:spcPct val="115000"/>
                        </a:lnSpc>
                        <a:spcBef>
                          <a:spcPts val="0"/>
                        </a:spcBef>
                        <a:spcAft>
                          <a:spcPts val="0"/>
                        </a:spcAft>
                      </a:pPr>
                      <a:r>
                        <a:rPr lang="fa-IR" sz="1100">
                          <a:cs typeface="B Lotus" pitchFamily="2" charset="-78"/>
                        </a:rPr>
                        <a:t>مربی احیاء</a:t>
                      </a:r>
                      <a:endParaRPr lang="en-US" sz="1400">
                        <a:latin typeface="Calibri"/>
                        <a:ea typeface="Calibri"/>
                        <a:cs typeface="B Lotus" pitchFamily="2" charset="-78"/>
                      </a:endParaRPr>
                    </a:p>
                  </a:txBody>
                  <a:tcPr marL="45846" marR="45846" marT="0" marB="0" anchor="ctr"/>
                </a:tc>
                <a:tc>
                  <a:txBody>
                    <a:bodyPr/>
                    <a:lstStyle/>
                    <a:p>
                      <a:pPr marL="0" marR="0" algn="ctr" rtl="1">
                        <a:lnSpc>
                          <a:spcPct val="115000"/>
                        </a:lnSpc>
                        <a:spcBef>
                          <a:spcPts val="0"/>
                        </a:spcBef>
                        <a:spcAft>
                          <a:spcPts val="0"/>
                        </a:spcAft>
                      </a:pPr>
                      <a:r>
                        <a:rPr lang="fa-IR" sz="1100">
                          <a:cs typeface="B Lotus" pitchFamily="2" charset="-78"/>
                        </a:rPr>
                        <a:t>√</a:t>
                      </a:r>
                      <a:endParaRPr lang="en-US" sz="1400">
                        <a:latin typeface="Calibri"/>
                        <a:ea typeface="Calibri"/>
                        <a:cs typeface="B Lotus" pitchFamily="2" charset="-78"/>
                      </a:endParaRPr>
                    </a:p>
                  </a:txBody>
                  <a:tcPr marL="45846" marR="45846" marT="0" marB="0" anchor="ctr"/>
                </a:tc>
                <a:tc>
                  <a:txBody>
                    <a:bodyPr/>
                    <a:lstStyle/>
                    <a:p>
                      <a:pPr marL="0" marR="0" algn="ctr" rtl="1">
                        <a:lnSpc>
                          <a:spcPct val="115000"/>
                        </a:lnSpc>
                        <a:spcBef>
                          <a:spcPts val="0"/>
                        </a:spcBef>
                        <a:spcAft>
                          <a:spcPts val="0"/>
                        </a:spcAft>
                      </a:pPr>
                      <a:r>
                        <a:rPr lang="fa-IR" sz="1100">
                          <a:cs typeface="B Lotus" pitchFamily="2" charset="-78"/>
                        </a:rPr>
                        <a:t>√</a:t>
                      </a:r>
                      <a:endParaRPr lang="en-US" sz="1400">
                        <a:latin typeface="Calibri"/>
                        <a:ea typeface="Calibri"/>
                        <a:cs typeface="B Lotus" pitchFamily="2" charset="-78"/>
                      </a:endParaRPr>
                    </a:p>
                  </a:txBody>
                  <a:tcPr marL="45846" marR="45846" marT="0" marB="0" anchor="ctr"/>
                </a:tc>
                <a:tc>
                  <a:txBody>
                    <a:bodyPr/>
                    <a:lstStyle/>
                    <a:p>
                      <a:pPr marL="0" marR="0" algn="ctr" rtl="1">
                        <a:lnSpc>
                          <a:spcPct val="115000"/>
                        </a:lnSpc>
                        <a:spcBef>
                          <a:spcPts val="0"/>
                        </a:spcBef>
                        <a:spcAft>
                          <a:spcPts val="0"/>
                        </a:spcAft>
                      </a:pPr>
                      <a:r>
                        <a:rPr lang="fa-IR" sz="1100">
                          <a:cs typeface="B Lotus" pitchFamily="2" charset="-78"/>
                        </a:rPr>
                        <a:t>---</a:t>
                      </a:r>
                      <a:endParaRPr lang="en-US" sz="1400">
                        <a:latin typeface="Calibri"/>
                        <a:ea typeface="Calibri"/>
                        <a:cs typeface="B Lotus" pitchFamily="2" charset="-78"/>
                      </a:endParaRPr>
                    </a:p>
                  </a:txBody>
                  <a:tcPr marL="45846" marR="45846" marT="0" marB="0" anchor="ctr"/>
                </a:tc>
                <a:tc>
                  <a:txBody>
                    <a:bodyPr/>
                    <a:lstStyle/>
                    <a:p>
                      <a:pPr marL="0" marR="0" algn="ctr" rtl="1">
                        <a:lnSpc>
                          <a:spcPct val="115000"/>
                        </a:lnSpc>
                        <a:spcBef>
                          <a:spcPts val="0"/>
                        </a:spcBef>
                        <a:spcAft>
                          <a:spcPts val="0"/>
                        </a:spcAft>
                      </a:pPr>
                      <a:r>
                        <a:rPr lang="fa-IR" sz="1100">
                          <a:cs typeface="B Lotus" pitchFamily="2" charset="-78"/>
                        </a:rPr>
                        <a:t>√</a:t>
                      </a:r>
                      <a:endParaRPr lang="en-US" sz="1400">
                        <a:latin typeface="Calibri"/>
                        <a:ea typeface="Calibri"/>
                        <a:cs typeface="B Lotus" pitchFamily="2" charset="-78"/>
                      </a:endParaRPr>
                    </a:p>
                  </a:txBody>
                  <a:tcPr marL="45846" marR="45846" marT="0" marB="0" anchor="ctr"/>
                </a:tc>
                <a:tc>
                  <a:txBody>
                    <a:bodyPr/>
                    <a:lstStyle/>
                    <a:p>
                      <a:pPr marL="0" marR="0" algn="ctr" rtl="1">
                        <a:lnSpc>
                          <a:spcPct val="115000"/>
                        </a:lnSpc>
                        <a:spcBef>
                          <a:spcPts val="0"/>
                        </a:spcBef>
                        <a:spcAft>
                          <a:spcPts val="0"/>
                        </a:spcAft>
                      </a:pPr>
                      <a:r>
                        <a:rPr lang="fa-IR" sz="1100">
                          <a:cs typeface="B Lotus" pitchFamily="2" charset="-78"/>
                        </a:rPr>
                        <a:t>√</a:t>
                      </a:r>
                      <a:endParaRPr lang="en-US" sz="1400">
                        <a:latin typeface="Calibri"/>
                        <a:ea typeface="Calibri"/>
                        <a:cs typeface="B Lotus" pitchFamily="2" charset="-78"/>
                      </a:endParaRPr>
                    </a:p>
                  </a:txBody>
                  <a:tcPr marL="45846" marR="45846" marT="0" marB="0" anchor="ctr"/>
                </a:tc>
                <a:tc>
                  <a:txBody>
                    <a:bodyPr/>
                    <a:lstStyle/>
                    <a:p>
                      <a:pPr marL="0" marR="0" algn="ctr" rtl="1">
                        <a:lnSpc>
                          <a:spcPct val="115000"/>
                        </a:lnSpc>
                        <a:spcBef>
                          <a:spcPts val="0"/>
                        </a:spcBef>
                        <a:spcAft>
                          <a:spcPts val="0"/>
                        </a:spcAft>
                      </a:pPr>
                      <a:r>
                        <a:rPr lang="fa-IR" sz="1100">
                          <a:cs typeface="B Lotus" pitchFamily="2" charset="-78"/>
                        </a:rPr>
                        <a:t>--</a:t>
                      </a:r>
                      <a:endParaRPr lang="en-US" sz="1400">
                        <a:latin typeface="Calibri"/>
                        <a:ea typeface="Calibri"/>
                        <a:cs typeface="B Lotus" pitchFamily="2" charset="-78"/>
                      </a:endParaRPr>
                    </a:p>
                  </a:txBody>
                  <a:tcPr marL="45846" marR="45846" marT="0" marB="0" anchor="ctr"/>
                </a:tc>
                <a:tc>
                  <a:txBody>
                    <a:bodyPr/>
                    <a:lstStyle/>
                    <a:p>
                      <a:pPr marL="0" marR="0" algn="ctr" rtl="1">
                        <a:lnSpc>
                          <a:spcPct val="115000"/>
                        </a:lnSpc>
                        <a:spcBef>
                          <a:spcPts val="0"/>
                        </a:spcBef>
                        <a:spcAft>
                          <a:spcPts val="0"/>
                        </a:spcAft>
                      </a:pPr>
                      <a:r>
                        <a:rPr lang="fa-IR" sz="1100">
                          <a:cs typeface="B Lotus" pitchFamily="2" charset="-78"/>
                        </a:rPr>
                        <a:t>توانايي استفاده ازجريان آزاد اکسيژن در صورت نياز</a:t>
                      </a:r>
                      <a:endParaRPr lang="en-US" sz="1400">
                        <a:latin typeface="Calibri"/>
                        <a:ea typeface="Calibri"/>
                        <a:cs typeface="B Lotus" pitchFamily="2" charset="-78"/>
                      </a:endParaRPr>
                    </a:p>
                  </a:txBody>
                  <a:tcPr marL="45846" marR="45846" marT="0" marB="0" anchor="ctr"/>
                </a:tc>
              </a:tr>
              <a:tr h="474507">
                <a:tc>
                  <a:txBody>
                    <a:bodyPr/>
                    <a:lstStyle/>
                    <a:p>
                      <a:pPr marL="0" marR="0" algn="r" rtl="1">
                        <a:lnSpc>
                          <a:spcPct val="115000"/>
                        </a:lnSpc>
                        <a:spcBef>
                          <a:spcPts val="0"/>
                        </a:spcBef>
                        <a:spcAft>
                          <a:spcPts val="0"/>
                        </a:spcAft>
                      </a:pPr>
                      <a:endParaRPr lang="fa-IR" sz="1100">
                        <a:cs typeface="B Lotus" pitchFamily="2" charset="-78"/>
                      </a:endParaRPr>
                    </a:p>
                    <a:p>
                      <a:pPr marL="0" marR="0" algn="r" rtl="1">
                        <a:lnSpc>
                          <a:spcPct val="115000"/>
                        </a:lnSpc>
                        <a:spcBef>
                          <a:spcPts val="0"/>
                        </a:spcBef>
                        <a:spcAft>
                          <a:spcPts val="0"/>
                        </a:spcAft>
                      </a:pPr>
                      <a:r>
                        <a:rPr lang="fa-IR" sz="1100">
                          <a:cs typeface="B Lotus" pitchFamily="2" charset="-78"/>
                        </a:rPr>
                        <a:t>10 دقيقه</a:t>
                      </a:r>
                      <a:endParaRPr lang="en-US" sz="1400">
                        <a:latin typeface="Calibri"/>
                        <a:ea typeface="Calibri"/>
                        <a:cs typeface="B Lotus" pitchFamily="2" charset="-78"/>
                      </a:endParaRPr>
                    </a:p>
                  </a:txBody>
                  <a:tcPr marL="45846" marR="45846" marT="0" marB="0" anchor="ctr"/>
                </a:tc>
                <a:tc>
                  <a:txBody>
                    <a:bodyPr/>
                    <a:lstStyle/>
                    <a:p>
                      <a:pPr marL="0" marR="0" algn="ctr" rtl="1">
                        <a:lnSpc>
                          <a:spcPct val="115000"/>
                        </a:lnSpc>
                        <a:spcBef>
                          <a:spcPts val="0"/>
                        </a:spcBef>
                        <a:spcAft>
                          <a:spcPts val="0"/>
                        </a:spcAft>
                      </a:pPr>
                      <a:r>
                        <a:rPr lang="fa-IR" sz="1100">
                          <a:cs typeface="B Lotus" pitchFamily="2" charset="-78"/>
                        </a:rPr>
                        <a:t>---</a:t>
                      </a:r>
                      <a:endParaRPr lang="en-US" sz="1400">
                        <a:latin typeface="Calibri"/>
                        <a:ea typeface="Calibri"/>
                        <a:cs typeface="B Lotus" pitchFamily="2" charset="-78"/>
                      </a:endParaRPr>
                    </a:p>
                  </a:txBody>
                  <a:tcPr marL="45846" marR="45846" marT="0" marB="0" anchor="ctr"/>
                </a:tc>
                <a:tc>
                  <a:txBody>
                    <a:bodyPr/>
                    <a:lstStyle/>
                    <a:p>
                      <a:pPr marL="0" marR="0" algn="ctr" rtl="1">
                        <a:lnSpc>
                          <a:spcPct val="115000"/>
                        </a:lnSpc>
                        <a:spcBef>
                          <a:spcPts val="0"/>
                        </a:spcBef>
                        <a:spcAft>
                          <a:spcPts val="0"/>
                        </a:spcAft>
                      </a:pPr>
                      <a:r>
                        <a:rPr lang="fa-IR" sz="1100">
                          <a:cs typeface="B Lotus" pitchFamily="2" charset="-78"/>
                        </a:rPr>
                        <a:t>√</a:t>
                      </a:r>
                      <a:endParaRPr lang="en-US" sz="1400">
                        <a:latin typeface="Calibri"/>
                        <a:ea typeface="Calibri"/>
                        <a:cs typeface="B Lotus" pitchFamily="2" charset="-78"/>
                      </a:endParaRPr>
                    </a:p>
                  </a:txBody>
                  <a:tcPr marL="45846" marR="45846" marT="0" marB="0" anchor="ctr"/>
                </a:tc>
                <a:tc>
                  <a:txBody>
                    <a:bodyPr/>
                    <a:lstStyle/>
                    <a:p>
                      <a:pPr marL="0" marR="0" algn="ctr" rtl="1">
                        <a:lnSpc>
                          <a:spcPct val="115000"/>
                        </a:lnSpc>
                        <a:spcBef>
                          <a:spcPts val="0"/>
                        </a:spcBef>
                        <a:spcAft>
                          <a:spcPts val="0"/>
                        </a:spcAft>
                      </a:pPr>
                      <a:r>
                        <a:rPr lang="fa-IR" sz="1100">
                          <a:cs typeface="B Lotus" pitchFamily="2" charset="-78"/>
                        </a:rPr>
                        <a:t>√</a:t>
                      </a:r>
                      <a:endParaRPr lang="en-US" sz="1400">
                        <a:latin typeface="Calibri"/>
                        <a:ea typeface="Calibri"/>
                        <a:cs typeface="B Lotus" pitchFamily="2" charset="-78"/>
                      </a:endParaRPr>
                    </a:p>
                  </a:txBody>
                  <a:tcPr marL="45846" marR="45846" marT="0" marB="0" anchor="ctr"/>
                </a:tc>
                <a:tc>
                  <a:txBody>
                    <a:bodyPr/>
                    <a:lstStyle/>
                    <a:p>
                      <a:pPr marL="0" marR="0" algn="ctr" rtl="1">
                        <a:lnSpc>
                          <a:spcPct val="115000"/>
                        </a:lnSpc>
                        <a:spcBef>
                          <a:spcPts val="0"/>
                        </a:spcBef>
                        <a:spcAft>
                          <a:spcPts val="0"/>
                        </a:spcAft>
                      </a:pPr>
                      <a:r>
                        <a:rPr lang="fa-IR" sz="1100">
                          <a:cs typeface="B Lotus" pitchFamily="2" charset="-78"/>
                        </a:rPr>
                        <a:t>درسنامه احيا</a:t>
                      </a:r>
                      <a:endParaRPr lang="en-US" sz="1400">
                        <a:latin typeface="Calibri"/>
                        <a:ea typeface="Calibri"/>
                        <a:cs typeface="B Lotus" pitchFamily="2" charset="-78"/>
                      </a:endParaRPr>
                    </a:p>
                  </a:txBody>
                  <a:tcPr marL="45846" marR="45846" marT="0" marB="0" anchor="ctr"/>
                </a:tc>
                <a:tc>
                  <a:txBody>
                    <a:bodyPr/>
                    <a:lstStyle/>
                    <a:p>
                      <a:pPr marL="0" marR="0" algn="ctr" rtl="1">
                        <a:lnSpc>
                          <a:spcPct val="115000"/>
                        </a:lnSpc>
                        <a:spcBef>
                          <a:spcPts val="0"/>
                        </a:spcBef>
                        <a:spcAft>
                          <a:spcPts val="0"/>
                        </a:spcAft>
                      </a:pPr>
                      <a:r>
                        <a:rPr lang="fa-IR" sz="1100">
                          <a:cs typeface="B Lotus" pitchFamily="2" charset="-78"/>
                        </a:rPr>
                        <a:t>فيلم –مولتي مديا</a:t>
                      </a:r>
                      <a:endParaRPr lang="en-US" sz="1400">
                        <a:latin typeface="Calibri"/>
                        <a:ea typeface="Calibri"/>
                        <a:cs typeface="B Lotus" pitchFamily="2" charset="-78"/>
                      </a:endParaRPr>
                    </a:p>
                  </a:txBody>
                  <a:tcPr marL="45846" marR="45846" marT="0" marB="0" anchor="ctr"/>
                </a:tc>
                <a:tc>
                  <a:txBody>
                    <a:bodyPr/>
                    <a:lstStyle/>
                    <a:p>
                      <a:pPr marL="0" marR="0" algn="ctr" rtl="1">
                        <a:lnSpc>
                          <a:spcPct val="115000"/>
                        </a:lnSpc>
                        <a:spcBef>
                          <a:spcPts val="0"/>
                        </a:spcBef>
                        <a:spcAft>
                          <a:spcPts val="0"/>
                        </a:spcAft>
                      </a:pPr>
                      <a:r>
                        <a:rPr lang="fa-IR" sz="1100">
                          <a:cs typeface="B Lotus" pitchFamily="2" charset="-78"/>
                        </a:rPr>
                        <a:t>مربی احیاء</a:t>
                      </a:r>
                      <a:endParaRPr lang="en-US" sz="1400">
                        <a:latin typeface="Calibri"/>
                        <a:ea typeface="Calibri"/>
                        <a:cs typeface="B Lotus" pitchFamily="2" charset="-78"/>
                      </a:endParaRPr>
                    </a:p>
                  </a:txBody>
                  <a:tcPr marL="45846" marR="45846" marT="0" marB="0" anchor="ctr"/>
                </a:tc>
                <a:tc>
                  <a:txBody>
                    <a:bodyPr/>
                    <a:lstStyle/>
                    <a:p>
                      <a:pPr marL="0" marR="0" algn="ctr" rtl="1">
                        <a:lnSpc>
                          <a:spcPct val="115000"/>
                        </a:lnSpc>
                        <a:spcBef>
                          <a:spcPts val="0"/>
                        </a:spcBef>
                        <a:spcAft>
                          <a:spcPts val="0"/>
                        </a:spcAft>
                      </a:pPr>
                      <a:r>
                        <a:rPr lang="fa-IR" sz="1100">
                          <a:cs typeface="B Lotus" pitchFamily="2" charset="-78"/>
                        </a:rPr>
                        <a:t>√</a:t>
                      </a:r>
                      <a:endParaRPr lang="en-US" sz="1400">
                        <a:latin typeface="Calibri"/>
                        <a:ea typeface="Calibri"/>
                        <a:cs typeface="B Lotus" pitchFamily="2" charset="-78"/>
                      </a:endParaRPr>
                    </a:p>
                  </a:txBody>
                  <a:tcPr marL="45846" marR="45846" marT="0" marB="0" anchor="ctr"/>
                </a:tc>
                <a:tc>
                  <a:txBody>
                    <a:bodyPr/>
                    <a:lstStyle/>
                    <a:p>
                      <a:pPr marL="0" marR="0" algn="ctr" rtl="1">
                        <a:lnSpc>
                          <a:spcPct val="115000"/>
                        </a:lnSpc>
                        <a:spcBef>
                          <a:spcPts val="0"/>
                        </a:spcBef>
                        <a:spcAft>
                          <a:spcPts val="0"/>
                        </a:spcAft>
                      </a:pPr>
                      <a:r>
                        <a:rPr lang="fa-IR" sz="1100">
                          <a:cs typeface="B Lotus" pitchFamily="2" charset="-78"/>
                        </a:rPr>
                        <a:t>√</a:t>
                      </a:r>
                      <a:endParaRPr lang="en-US" sz="1400">
                        <a:latin typeface="Calibri"/>
                        <a:ea typeface="Calibri"/>
                        <a:cs typeface="B Lotus" pitchFamily="2" charset="-78"/>
                      </a:endParaRPr>
                    </a:p>
                  </a:txBody>
                  <a:tcPr marL="45846" marR="45846" marT="0" marB="0" anchor="ctr"/>
                </a:tc>
                <a:tc>
                  <a:txBody>
                    <a:bodyPr/>
                    <a:lstStyle/>
                    <a:p>
                      <a:pPr marL="0" marR="0" algn="ctr" rtl="1">
                        <a:lnSpc>
                          <a:spcPct val="115000"/>
                        </a:lnSpc>
                        <a:spcBef>
                          <a:spcPts val="0"/>
                        </a:spcBef>
                        <a:spcAft>
                          <a:spcPts val="0"/>
                        </a:spcAft>
                      </a:pPr>
                      <a:r>
                        <a:rPr lang="fa-IR" sz="1100">
                          <a:cs typeface="B Lotus" pitchFamily="2" charset="-78"/>
                        </a:rPr>
                        <a:t>√</a:t>
                      </a:r>
                      <a:endParaRPr lang="en-US" sz="1400">
                        <a:latin typeface="Calibri"/>
                        <a:ea typeface="Calibri"/>
                        <a:cs typeface="B Lotus" pitchFamily="2" charset="-78"/>
                      </a:endParaRPr>
                    </a:p>
                  </a:txBody>
                  <a:tcPr marL="45846" marR="45846" marT="0" marB="0" anchor="ctr"/>
                </a:tc>
                <a:tc>
                  <a:txBody>
                    <a:bodyPr/>
                    <a:lstStyle/>
                    <a:p>
                      <a:pPr marL="0" marR="0" algn="ctr" rtl="1">
                        <a:lnSpc>
                          <a:spcPct val="115000"/>
                        </a:lnSpc>
                        <a:spcBef>
                          <a:spcPts val="0"/>
                        </a:spcBef>
                        <a:spcAft>
                          <a:spcPts val="0"/>
                        </a:spcAft>
                      </a:pPr>
                      <a:r>
                        <a:rPr lang="fa-IR" sz="1100">
                          <a:cs typeface="B Lotus" pitchFamily="2" charset="-78"/>
                        </a:rPr>
                        <a:t>√</a:t>
                      </a:r>
                      <a:endParaRPr lang="en-US" sz="1400">
                        <a:latin typeface="Calibri"/>
                        <a:ea typeface="Calibri"/>
                        <a:cs typeface="B Lotus" pitchFamily="2" charset="-78"/>
                      </a:endParaRPr>
                    </a:p>
                  </a:txBody>
                  <a:tcPr marL="45846" marR="45846" marT="0" marB="0" anchor="ctr"/>
                </a:tc>
                <a:tc>
                  <a:txBody>
                    <a:bodyPr/>
                    <a:lstStyle/>
                    <a:p>
                      <a:pPr marL="0" marR="0" algn="ctr" rtl="1">
                        <a:lnSpc>
                          <a:spcPct val="115000"/>
                        </a:lnSpc>
                        <a:spcBef>
                          <a:spcPts val="0"/>
                        </a:spcBef>
                        <a:spcAft>
                          <a:spcPts val="0"/>
                        </a:spcAft>
                      </a:pPr>
                      <a:r>
                        <a:rPr lang="fa-IR" sz="1100">
                          <a:cs typeface="B Lotus" pitchFamily="2" charset="-78"/>
                        </a:rPr>
                        <a:t>--</a:t>
                      </a:r>
                      <a:endParaRPr lang="en-US" sz="1400">
                        <a:latin typeface="Calibri"/>
                        <a:ea typeface="Calibri"/>
                        <a:cs typeface="B Lotus" pitchFamily="2" charset="-78"/>
                      </a:endParaRPr>
                    </a:p>
                  </a:txBody>
                  <a:tcPr marL="45846" marR="45846" marT="0" marB="0" anchor="ctr"/>
                </a:tc>
                <a:tc>
                  <a:txBody>
                    <a:bodyPr/>
                    <a:lstStyle/>
                    <a:p>
                      <a:pPr marL="0" marR="0" algn="ctr" rtl="1">
                        <a:lnSpc>
                          <a:spcPct val="115000"/>
                        </a:lnSpc>
                        <a:spcBef>
                          <a:spcPts val="0"/>
                        </a:spcBef>
                        <a:spcAft>
                          <a:spcPts val="0"/>
                        </a:spcAft>
                      </a:pPr>
                      <a:r>
                        <a:rPr lang="fa-IR" sz="1100">
                          <a:cs typeface="B Lotus" pitchFamily="2" charset="-78"/>
                        </a:rPr>
                        <a:t>√</a:t>
                      </a:r>
                      <a:endParaRPr lang="en-US" sz="1400">
                        <a:latin typeface="Calibri"/>
                        <a:ea typeface="Calibri"/>
                        <a:cs typeface="B Lotus" pitchFamily="2" charset="-78"/>
                      </a:endParaRPr>
                    </a:p>
                  </a:txBody>
                  <a:tcPr marL="45846" marR="45846" marT="0" marB="0" anchor="ctr"/>
                </a:tc>
                <a:tc>
                  <a:txBody>
                    <a:bodyPr/>
                    <a:lstStyle/>
                    <a:p>
                      <a:pPr marL="0" marR="0" algn="ctr" rtl="1">
                        <a:lnSpc>
                          <a:spcPct val="115000"/>
                        </a:lnSpc>
                        <a:spcBef>
                          <a:spcPts val="0"/>
                        </a:spcBef>
                        <a:spcAft>
                          <a:spcPts val="0"/>
                        </a:spcAft>
                      </a:pPr>
                      <a:r>
                        <a:rPr lang="fa-IR" sz="1100">
                          <a:cs typeface="B Lotus" pitchFamily="2" charset="-78"/>
                        </a:rPr>
                        <a:t>داشتن دانش لازم براي اينکه درچه زماني بايد از وسايل تهويه با فشار مثبت استفاده نمايد</a:t>
                      </a:r>
                      <a:endParaRPr lang="en-US" sz="1400">
                        <a:latin typeface="Calibri"/>
                        <a:ea typeface="Calibri"/>
                        <a:cs typeface="B Lotus" pitchFamily="2" charset="-78"/>
                      </a:endParaRPr>
                    </a:p>
                  </a:txBody>
                  <a:tcPr marL="45846" marR="45846" marT="0" marB="0" anchor="ctr"/>
                </a:tc>
              </a:tr>
              <a:tr h="316338">
                <a:tc>
                  <a:txBody>
                    <a:bodyPr/>
                    <a:lstStyle/>
                    <a:p>
                      <a:pPr marL="0" marR="0" algn="r" rtl="1">
                        <a:lnSpc>
                          <a:spcPct val="115000"/>
                        </a:lnSpc>
                        <a:spcBef>
                          <a:spcPts val="0"/>
                        </a:spcBef>
                        <a:spcAft>
                          <a:spcPts val="0"/>
                        </a:spcAft>
                      </a:pPr>
                      <a:r>
                        <a:rPr lang="fa-IR" sz="1100">
                          <a:cs typeface="B Lotus" pitchFamily="2" charset="-78"/>
                        </a:rPr>
                        <a:t>10 دقيقه</a:t>
                      </a:r>
                      <a:endParaRPr lang="en-US" sz="1400">
                        <a:latin typeface="Calibri"/>
                        <a:ea typeface="Calibri"/>
                        <a:cs typeface="B Lotus" pitchFamily="2" charset="-78"/>
                      </a:endParaRPr>
                    </a:p>
                  </a:txBody>
                  <a:tcPr marL="45846" marR="45846" marT="0" marB="0" anchor="ctr"/>
                </a:tc>
                <a:tc>
                  <a:txBody>
                    <a:bodyPr/>
                    <a:lstStyle/>
                    <a:p>
                      <a:pPr marL="0" marR="0" algn="ctr" rtl="1">
                        <a:lnSpc>
                          <a:spcPct val="115000"/>
                        </a:lnSpc>
                        <a:spcBef>
                          <a:spcPts val="0"/>
                        </a:spcBef>
                        <a:spcAft>
                          <a:spcPts val="0"/>
                        </a:spcAft>
                      </a:pPr>
                      <a:r>
                        <a:rPr lang="fa-IR" sz="1100">
                          <a:cs typeface="B Lotus" pitchFamily="2" charset="-78"/>
                        </a:rPr>
                        <a:t>√</a:t>
                      </a:r>
                      <a:endParaRPr lang="en-US" sz="1400">
                        <a:latin typeface="Calibri"/>
                        <a:ea typeface="Calibri"/>
                        <a:cs typeface="B Lotus" pitchFamily="2" charset="-78"/>
                      </a:endParaRPr>
                    </a:p>
                  </a:txBody>
                  <a:tcPr marL="45846" marR="45846" marT="0" marB="0" anchor="ctr"/>
                </a:tc>
                <a:tc>
                  <a:txBody>
                    <a:bodyPr/>
                    <a:lstStyle/>
                    <a:p>
                      <a:pPr marL="0" marR="0" algn="ctr" rtl="1">
                        <a:lnSpc>
                          <a:spcPct val="115000"/>
                        </a:lnSpc>
                        <a:spcBef>
                          <a:spcPts val="0"/>
                        </a:spcBef>
                        <a:spcAft>
                          <a:spcPts val="0"/>
                        </a:spcAft>
                      </a:pPr>
                      <a:r>
                        <a:rPr lang="fa-IR" sz="1100">
                          <a:cs typeface="B Lotus" pitchFamily="2" charset="-78"/>
                        </a:rPr>
                        <a:t>√</a:t>
                      </a:r>
                      <a:endParaRPr lang="en-US" sz="1400">
                        <a:latin typeface="Calibri"/>
                        <a:ea typeface="Calibri"/>
                        <a:cs typeface="B Lotus" pitchFamily="2" charset="-78"/>
                      </a:endParaRPr>
                    </a:p>
                  </a:txBody>
                  <a:tcPr marL="45846" marR="45846" marT="0" marB="0" anchor="ctr"/>
                </a:tc>
                <a:tc>
                  <a:txBody>
                    <a:bodyPr/>
                    <a:lstStyle/>
                    <a:p>
                      <a:pPr marL="0" marR="0" algn="ctr" rtl="1">
                        <a:lnSpc>
                          <a:spcPct val="115000"/>
                        </a:lnSpc>
                        <a:spcBef>
                          <a:spcPts val="0"/>
                        </a:spcBef>
                        <a:spcAft>
                          <a:spcPts val="0"/>
                        </a:spcAft>
                      </a:pPr>
                      <a:r>
                        <a:rPr lang="fa-IR" sz="1100">
                          <a:cs typeface="B Lotus" pitchFamily="2" charset="-78"/>
                        </a:rPr>
                        <a:t>--</a:t>
                      </a:r>
                      <a:endParaRPr lang="en-US" sz="1400">
                        <a:latin typeface="Calibri"/>
                        <a:ea typeface="Calibri"/>
                        <a:cs typeface="B Lotus" pitchFamily="2" charset="-78"/>
                      </a:endParaRPr>
                    </a:p>
                  </a:txBody>
                  <a:tcPr marL="45846" marR="45846" marT="0" marB="0" anchor="ctr"/>
                </a:tc>
                <a:tc>
                  <a:txBody>
                    <a:bodyPr/>
                    <a:lstStyle/>
                    <a:p>
                      <a:pPr marL="0" marR="0" algn="ctr" rtl="1">
                        <a:lnSpc>
                          <a:spcPct val="115000"/>
                        </a:lnSpc>
                        <a:spcBef>
                          <a:spcPts val="0"/>
                        </a:spcBef>
                        <a:spcAft>
                          <a:spcPts val="0"/>
                        </a:spcAft>
                      </a:pPr>
                      <a:r>
                        <a:rPr lang="fa-IR" sz="1100">
                          <a:cs typeface="B Lotus" pitchFamily="2" charset="-78"/>
                        </a:rPr>
                        <a:t>درسنامه احيا</a:t>
                      </a:r>
                      <a:endParaRPr lang="en-US" sz="1400">
                        <a:latin typeface="Calibri"/>
                        <a:ea typeface="Calibri"/>
                        <a:cs typeface="B Lotus" pitchFamily="2" charset="-78"/>
                      </a:endParaRPr>
                    </a:p>
                  </a:txBody>
                  <a:tcPr marL="45846" marR="45846" marT="0" marB="0" anchor="ctr"/>
                </a:tc>
                <a:tc>
                  <a:txBody>
                    <a:bodyPr/>
                    <a:lstStyle/>
                    <a:p>
                      <a:pPr marL="0" marR="0" algn="ctr" rtl="1">
                        <a:lnSpc>
                          <a:spcPct val="115000"/>
                        </a:lnSpc>
                        <a:spcBef>
                          <a:spcPts val="0"/>
                        </a:spcBef>
                        <a:spcAft>
                          <a:spcPts val="0"/>
                        </a:spcAft>
                      </a:pPr>
                      <a:r>
                        <a:rPr lang="fa-IR" sz="1100">
                          <a:cs typeface="B Lotus" pitchFamily="2" charset="-78"/>
                        </a:rPr>
                        <a:t>بگ وماسک</a:t>
                      </a:r>
                      <a:endParaRPr lang="en-US" sz="1400">
                        <a:latin typeface="Calibri"/>
                        <a:ea typeface="Calibri"/>
                        <a:cs typeface="B Lotus" pitchFamily="2" charset="-78"/>
                      </a:endParaRPr>
                    </a:p>
                  </a:txBody>
                  <a:tcPr marL="45846" marR="45846" marT="0" marB="0" anchor="ctr"/>
                </a:tc>
                <a:tc>
                  <a:txBody>
                    <a:bodyPr/>
                    <a:lstStyle/>
                    <a:p>
                      <a:pPr marL="0" marR="0" algn="ctr" rtl="1">
                        <a:lnSpc>
                          <a:spcPct val="115000"/>
                        </a:lnSpc>
                        <a:spcBef>
                          <a:spcPts val="0"/>
                        </a:spcBef>
                        <a:spcAft>
                          <a:spcPts val="0"/>
                        </a:spcAft>
                      </a:pPr>
                      <a:r>
                        <a:rPr lang="fa-IR" sz="1100">
                          <a:cs typeface="B Lotus" pitchFamily="2" charset="-78"/>
                        </a:rPr>
                        <a:t>مربی احیاء</a:t>
                      </a:r>
                      <a:endParaRPr lang="en-US" sz="1400">
                        <a:latin typeface="Calibri"/>
                        <a:ea typeface="Calibri"/>
                        <a:cs typeface="B Lotus" pitchFamily="2" charset="-78"/>
                      </a:endParaRPr>
                    </a:p>
                  </a:txBody>
                  <a:tcPr marL="45846" marR="45846" marT="0" marB="0" anchor="ctr"/>
                </a:tc>
                <a:tc>
                  <a:txBody>
                    <a:bodyPr/>
                    <a:lstStyle/>
                    <a:p>
                      <a:pPr marL="0" marR="0" algn="ctr" rtl="1">
                        <a:lnSpc>
                          <a:spcPct val="115000"/>
                        </a:lnSpc>
                        <a:spcBef>
                          <a:spcPts val="0"/>
                        </a:spcBef>
                        <a:spcAft>
                          <a:spcPts val="0"/>
                        </a:spcAft>
                      </a:pPr>
                      <a:r>
                        <a:rPr lang="fa-IR" sz="1100">
                          <a:cs typeface="B Lotus" pitchFamily="2" charset="-78"/>
                        </a:rPr>
                        <a:t>√</a:t>
                      </a:r>
                      <a:endParaRPr lang="en-US" sz="1400">
                        <a:latin typeface="Calibri"/>
                        <a:ea typeface="Calibri"/>
                        <a:cs typeface="B Lotus" pitchFamily="2" charset="-78"/>
                      </a:endParaRPr>
                    </a:p>
                  </a:txBody>
                  <a:tcPr marL="45846" marR="45846" marT="0" marB="0" anchor="ctr"/>
                </a:tc>
                <a:tc>
                  <a:txBody>
                    <a:bodyPr/>
                    <a:lstStyle/>
                    <a:p>
                      <a:pPr marL="0" marR="0" algn="ctr" rtl="1">
                        <a:lnSpc>
                          <a:spcPct val="115000"/>
                        </a:lnSpc>
                        <a:spcBef>
                          <a:spcPts val="0"/>
                        </a:spcBef>
                        <a:spcAft>
                          <a:spcPts val="0"/>
                        </a:spcAft>
                      </a:pPr>
                      <a:r>
                        <a:rPr lang="fa-IR" sz="1100">
                          <a:cs typeface="B Lotus" pitchFamily="2" charset="-78"/>
                        </a:rPr>
                        <a:t>√</a:t>
                      </a:r>
                      <a:endParaRPr lang="en-US" sz="1400">
                        <a:latin typeface="Calibri"/>
                        <a:ea typeface="Calibri"/>
                        <a:cs typeface="B Lotus" pitchFamily="2" charset="-78"/>
                      </a:endParaRPr>
                    </a:p>
                  </a:txBody>
                  <a:tcPr marL="45846" marR="45846" marT="0" marB="0" anchor="ctr"/>
                </a:tc>
                <a:tc>
                  <a:txBody>
                    <a:bodyPr/>
                    <a:lstStyle/>
                    <a:p>
                      <a:pPr marL="0" marR="0" algn="ctr" rtl="1">
                        <a:lnSpc>
                          <a:spcPct val="115000"/>
                        </a:lnSpc>
                        <a:spcBef>
                          <a:spcPts val="0"/>
                        </a:spcBef>
                        <a:spcAft>
                          <a:spcPts val="0"/>
                        </a:spcAft>
                      </a:pPr>
                      <a:r>
                        <a:rPr lang="fa-IR" sz="1100">
                          <a:cs typeface="B Lotus" pitchFamily="2" charset="-78"/>
                        </a:rPr>
                        <a:t>√</a:t>
                      </a:r>
                      <a:endParaRPr lang="en-US" sz="1400">
                        <a:latin typeface="Calibri"/>
                        <a:ea typeface="Calibri"/>
                        <a:cs typeface="B Lotus" pitchFamily="2" charset="-78"/>
                      </a:endParaRPr>
                    </a:p>
                  </a:txBody>
                  <a:tcPr marL="45846" marR="45846" marT="0" marB="0" anchor="ctr"/>
                </a:tc>
                <a:tc>
                  <a:txBody>
                    <a:bodyPr/>
                    <a:lstStyle/>
                    <a:p>
                      <a:pPr marL="0" marR="0" algn="ctr" rtl="1">
                        <a:lnSpc>
                          <a:spcPct val="115000"/>
                        </a:lnSpc>
                        <a:spcBef>
                          <a:spcPts val="0"/>
                        </a:spcBef>
                        <a:spcAft>
                          <a:spcPts val="0"/>
                        </a:spcAft>
                      </a:pPr>
                      <a:r>
                        <a:rPr lang="fa-IR" sz="1100">
                          <a:cs typeface="B Lotus" pitchFamily="2" charset="-78"/>
                        </a:rPr>
                        <a:t>√</a:t>
                      </a:r>
                      <a:endParaRPr lang="en-US" sz="1400">
                        <a:latin typeface="Calibri"/>
                        <a:ea typeface="Calibri"/>
                        <a:cs typeface="B Lotus" pitchFamily="2" charset="-78"/>
                      </a:endParaRPr>
                    </a:p>
                  </a:txBody>
                  <a:tcPr marL="45846" marR="45846" marT="0" marB="0" anchor="ctr"/>
                </a:tc>
                <a:tc>
                  <a:txBody>
                    <a:bodyPr/>
                    <a:lstStyle/>
                    <a:p>
                      <a:pPr marL="0" marR="0" algn="ctr" rtl="1">
                        <a:lnSpc>
                          <a:spcPct val="115000"/>
                        </a:lnSpc>
                        <a:spcBef>
                          <a:spcPts val="0"/>
                        </a:spcBef>
                        <a:spcAft>
                          <a:spcPts val="0"/>
                        </a:spcAft>
                      </a:pPr>
                      <a:r>
                        <a:rPr lang="fa-IR" sz="1100">
                          <a:cs typeface="B Lotus" pitchFamily="2" charset="-78"/>
                        </a:rPr>
                        <a:t>--</a:t>
                      </a:r>
                      <a:endParaRPr lang="en-US" sz="1400">
                        <a:latin typeface="Calibri"/>
                        <a:ea typeface="Calibri"/>
                        <a:cs typeface="B Lotus" pitchFamily="2" charset="-78"/>
                      </a:endParaRPr>
                    </a:p>
                  </a:txBody>
                  <a:tcPr marL="45846" marR="45846" marT="0" marB="0" anchor="ctr"/>
                </a:tc>
                <a:tc>
                  <a:txBody>
                    <a:bodyPr/>
                    <a:lstStyle/>
                    <a:p>
                      <a:pPr marL="0" marR="0" algn="ctr" rtl="1">
                        <a:lnSpc>
                          <a:spcPct val="115000"/>
                        </a:lnSpc>
                        <a:spcBef>
                          <a:spcPts val="0"/>
                        </a:spcBef>
                        <a:spcAft>
                          <a:spcPts val="0"/>
                        </a:spcAft>
                      </a:pPr>
                      <a:r>
                        <a:rPr lang="fa-IR" sz="1100">
                          <a:cs typeface="B Lotus" pitchFamily="2" charset="-78"/>
                        </a:rPr>
                        <a:t>√</a:t>
                      </a:r>
                      <a:endParaRPr lang="en-US" sz="1400">
                        <a:latin typeface="Calibri"/>
                        <a:ea typeface="Calibri"/>
                        <a:cs typeface="B Lotus" pitchFamily="2" charset="-78"/>
                      </a:endParaRPr>
                    </a:p>
                  </a:txBody>
                  <a:tcPr marL="45846" marR="45846" marT="0" marB="0" anchor="ctr"/>
                </a:tc>
                <a:tc>
                  <a:txBody>
                    <a:bodyPr/>
                    <a:lstStyle/>
                    <a:p>
                      <a:pPr marL="0" marR="0" algn="ctr" rtl="1">
                        <a:lnSpc>
                          <a:spcPct val="115000"/>
                        </a:lnSpc>
                        <a:spcBef>
                          <a:spcPts val="0"/>
                        </a:spcBef>
                        <a:spcAft>
                          <a:spcPts val="0"/>
                        </a:spcAft>
                      </a:pPr>
                      <a:r>
                        <a:rPr lang="fa-IR" sz="1100">
                          <a:cs typeface="B Lotus" pitchFamily="2" charset="-78"/>
                        </a:rPr>
                        <a:t>آشنايي با انواع بگ وماسک و ويژگي هر يک</a:t>
                      </a:r>
                      <a:endParaRPr lang="en-US" sz="1400">
                        <a:latin typeface="Calibri"/>
                        <a:ea typeface="Calibri"/>
                        <a:cs typeface="B Lotus" pitchFamily="2" charset="-78"/>
                      </a:endParaRPr>
                    </a:p>
                  </a:txBody>
                  <a:tcPr marL="45846" marR="45846" marT="0" marB="0" anchor="ctr"/>
                </a:tc>
              </a:tr>
              <a:tr h="474507">
                <a:tc>
                  <a:txBody>
                    <a:bodyPr/>
                    <a:lstStyle/>
                    <a:p>
                      <a:pPr marL="0" marR="0" algn="ctr" rtl="1">
                        <a:lnSpc>
                          <a:spcPct val="115000"/>
                        </a:lnSpc>
                        <a:spcBef>
                          <a:spcPts val="0"/>
                        </a:spcBef>
                        <a:spcAft>
                          <a:spcPts val="0"/>
                        </a:spcAft>
                      </a:pPr>
                      <a:r>
                        <a:rPr lang="fa-IR" sz="1100">
                          <a:cs typeface="B Lotus" pitchFamily="2" charset="-78"/>
                        </a:rPr>
                        <a:t>20</a:t>
                      </a:r>
                      <a:endParaRPr lang="en-US" sz="1400">
                        <a:cs typeface="B Lotus" pitchFamily="2" charset="-78"/>
                      </a:endParaRPr>
                    </a:p>
                    <a:p>
                      <a:pPr marL="0" marR="0" algn="ctr" rtl="1">
                        <a:lnSpc>
                          <a:spcPct val="115000"/>
                        </a:lnSpc>
                        <a:spcBef>
                          <a:spcPts val="0"/>
                        </a:spcBef>
                        <a:spcAft>
                          <a:spcPts val="0"/>
                        </a:spcAft>
                      </a:pPr>
                      <a:r>
                        <a:rPr lang="fa-IR" sz="1100">
                          <a:cs typeface="B Lotus" pitchFamily="2" charset="-78"/>
                        </a:rPr>
                        <a:t>دقيقه</a:t>
                      </a:r>
                      <a:endParaRPr lang="en-US" sz="1400">
                        <a:latin typeface="Calibri"/>
                        <a:ea typeface="Calibri"/>
                        <a:cs typeface="B Lotus" pitchFamily="2" charset="-78"/>
                      </a:endParaRPr>
                    </a:p>
                  </a:txBody>
                  <a:tcPr marL="45846" marR="45846" marT="0" marB="0" anchor="ctr"/>
                </a:tc>
                <a:tc>
                  <a:txBody>
                    <a:bodyPr/>
                    <a:lstStyle/>
                    <a:p>
                      <a:pPr marL="0" marR="0" algn="ctr" rtl="1">
                        <a:lnSpc>
                          <a:spcPct val="115000"/>
                        </a:lnSpc>
                        <a:spcBef>
                          <a:spcPts val="0"/>
                        </a:spcBef>
                        <a:spcAft>
                          <a:spcPts val="0"/>
                        </a:spcAft>
                      </a:pPr>
                      <a:r>
                        <a:rPr lang="fa-IR" sz="1100">
                          <a:cs typeface="B Lotus" pitchFamily="2" charset="-78"/>
                        </a:rPr>
                        <a:t>√</a:t>
                      </a:r>
                      <a:endParaRPr lang="en-US" sz="1400">
                        <a:latin typeface="Calibri"/>
                        <a:ea typeface="Calibri"/>
                        <a:cs typeface="B Lotus" pitchFamily="2" charset="-78"/>
                      </a:endParaRPr>
                    </a:p>
                  </a:txBody>
                  <a:tcPr marL="45846" marR="45846" marT="0" marB="0" anchor="ctr"/>
                </a:tc>
                <a:tc>
                  <a:txBody>
                    <a:bodyPr/>
                    <a:lstStyle/>
                    <a:p>
                      <a:pPr marL="0" marR="0" algn="ctr" rtl="1">
                        <a:lnSpc>
                          <a:spcPct val="115000"/>
                        </a:lnSpc>
                        <a:spcBef>
                          <a:spcPts val="0"/>
                        </a:spcBef>
                        <a:spcAft>
                          <a:spcPts val="0"/>
                        </a:spcAft>
                      </a:pPr>
                      <a:r>
                        <a:rPr lang="fa-IR" sz="1100">
                          <a:cs typeface="B Lotus" pitchFamily="2" charset="-78"/>
                        </a:rPr>
                        <a:t>--</a:t>
                      </a:r>
                      <a:endParaRPr lang="en-US" sz="1400">
                        <a:latin typeface="Calibri"/>
                        <a:ea typeface="Calibri"/>
                        <a:cs typeface="B Lotus" pitchFamily="2" charset="-78"/>
                      </a:endParaRPr>
                    </a:p>
                  </a:txBody>
                  <a:tcPr marL="45846" marR="45846" marT="0" marB="0" anchor="ctr"/>
                </a:tc>
                <a:tc>
                  <a:txBody>
                    <a:bodyPr/>
                    <a:lstStyle/>
                    <a:p>
                      <a:pPr marL="0" marR="0" algn="ctr" rtl="1">
                        <a:lnSpc>
                          <a:spcPct val="115000"/>
                        </a:lnSpc>
                        <a:spcBef>
                          <a:spcPts val="0"/>
                        </a:spcBef>
                        <a:spcAft>
                          <a:spcPts val="0"/>
                        </a:spcAft>
                      </a:pPr>
                      <a:r>
                        <a:rPr lang="fa-IR" sz="1100">
                          <a:cs typeface="B Lotus" pitchFamily="2" charset="-78"/>
                        </a:rPr>
                        <a:t>--</a:t>
                      </a:r>
                      <a:endParaRPr lang="en-US" sz="1400">
                        <a:latin typeface="Calibri"/>
                        <a:ea typeface="Calibri"/>
                        <a:cs typeface="B Lotus" pitchFamily="2" charset="-78"/>
                      </a:endParaRPr>
                    </a:p>
                  </a:txBody>
                  <a:tcPr marL="45846" marR="45846" marT="0" marB="0" anchor="ctr"/>
                </a:tc>
                <a:tc>
                  <a:txBody>
                    <a:bodyPr/>
                    <a:lstStyle/>
                    <a:p>
                      <a:pPr marL="0" marR="0" algn="ctr" rtl="1">
                        <a:lnSpc>
                          <a:spcPct val="115000"/>
                        </a:lnSpc>
                        <a:spcBef>
                          <a:spcPts val="0"/>
                        </a:spcBef>
                        <a:spcAft>
                          <a:spcPts val="0"/>
                        </a:spcAft>
                      </a:pPr>
                      <a:r>
                        <a:rPr lang="fa-IR" sz="1100">
                          <a:cs typeface="B Lotus" pitchFamily="2" charset="-78"/>
                        </a:rPr>
                        <a:t>درسنامه احيا</a:t>
                      </a:r>
                      <a:endParaRPr lang="en-US" sz="1400">
                        <a:latin typeface="Calibri"/>
                        <a:ea typeface="Calibri"/>
                        <a:cs typeface="B Lotus" pitchFamily="2" charset="-78"/>
                      </a:endParaRPr>
                    </a:p>
                  </a:txBody>
                  <a:tcPr marL="45846" marR="45846" marT="0" marB="0" anchor="ctr"/>
                </a:tc>
                <a:tc>
                  <a:txBody>
                    <a:bodyPr/>
                    <a:lstStyle/>
                    <a:p>
                      <a:pPr marL="0" marR="0" algn="ctr" rtl="1">
                        <a:lnSpc>
                          <a:spcPct val="115000"/>
                        </a:lnSpc>
                        <a:spcBef>
                          <a:spcPts val="0"/>
                        </a:spcBef>
                        <a:spcAft>
                          <a:spcPts val="0"/>
                        </a:spcAft>
                      </a:pPr>
                      <a:r>
                        <a:rPr lang="fa-IR" sz="1100">
                          <a:cs typeface="B Lotus" pitchFamily="2" charset="-78"/>
                        </a:rPr>
                        <a:t>بگ وماسک ودستگاه تي پيس</a:t>
                      </a:r>
                      <a:endParaRPr lang="en-US" sz="1400">
                        <a:latin typeface="Calibri"/>
                        <a:ea typeface="Calibri"/>
                        <a:cs typeface="B Lotus" pitchFamily="2" charset="-78"/>
                      </a:endParaRPr>
                    </a:p>
                  </a:txBody>
                  <a:tcPr marL="45846" marR="45846" marT="0" marB="0" anchor="ctr"/>
                </a:tc>
                <a:tc>
                  <a:txBody>
                    <a:bodyPr/>
                    <a:lstStyle/>
                    <a:p>
                      <a:pPr marL="0" marR="0" algn="ctr" rtl="1">
                        <a:lnSpc>
                          <a:spcPct val="115000"/>
                        </a:lnSpc>
                        <a:spcBef>
                          <a:spcPts val="0"/>
                        </a:spcBef>
                        <a:spcAft>
                          <a:spcPts val="0"/>
                        </a:spcAft>
                      </a:pPr>
                      <a:r>
                        <a:rPr lang="fa-IR" sz="1100">
                          <a:cs typeface="B Lotus" pitchFamily="2" charset="-78"/>
                        </a:rPr>
                        <a:t>مربی احیاء</a:t>
                      </a:r>
                      <a:endParaRPr lang="en-US" sz="1400">
                        <a:latin typeface="Calibri"/>
                        <a:ea typeface="Calibri"/>
                        <a:cs typeface="B Lotus" pitchFamily="2" charset="-78"/>
                      </a:endParaRPr>
                    </a:p>
                  </a:txBody>
                  <a:tcPr marL="45846" marR="45846" marT="0" marB="0" anchor="ctr"/>
                </a:tc>
                <a:tc>
                  <a:txBody>
                    <a:bodyPr/>
                    <a:lstStyle/>
                    <a:p>
                      <a:pPr marL="0" marR="0" algn="ctr" rtl="1">
                        <a:lnSpc>
                          <a:spcPct val="115000"/>
                        </a:lnSpc>
                        <a:spcBef>
                          <a:spcPts val="0"/>
                        </a:spcBef>
                        <a:spcAft>
                          <a:spcPts val="0"/>
                        </a:spcAft>
                      </a:pPr>
                      <a:r>
                        <a:rPr lang="fa-IR" sz="1100">
                          <a:cs typeface="B Lotus" pitchFamily="2" charset="-78"/>
                        </a:rPr>
                        <a:t>√</a:t>
                      </a:r>
                      <a:endParaRPr lang="en-US" sz="1400">
                        <a:latin typeface="Calibri"/>
                        <a:ea typeface="Calibri"/>
                        <a:cs typeface="B Lotus" pitchFamily="2" charset="-78"/>
                      </a:endParaRPr>
                    </a:p>
                  </a:txBody>
                  <a:tcPr marL="45846" marR="45846" marT="0" marB="0" anchor="ctr"/>
                </a:tc>
                <a:tc>
                  <a:txBody>
                    <a:bodyPr/>
                    <a:lstStyle/>
                    <a:p>
                      <a:pPr marL="0" marR="0" algn="ctr" rtl="1">
                        <a:lnSpc>
                          <a:spcPct val="115000"/>
                        </a:lnSpc>
                        <a:spcBef>
                          <a:spcPts val="0"/>
                        </a:spcBef>
                        <a:spcAft>
                          <a:spcPts val="0"/>
                        </a:spcAft>
                      </a:pPr>
                      <a:r>
                        <a:rPr lang="fa-IR" sz="1100">
                          <a:cs typeface="B Lotus" pitchFamily="2" charset="-78"/>
                        </a:rPr>
                        <a:t>√</a:t>
                      </a:r>
                      <a:endParaRPr lang="en-US" sz="1400">
                        <a:latin typeface="Calibri"/>
                        <a:ea typeface="Calibri"/>
                        <a:cs typeface="B Lotus" pitchFamily="2" charset="-78"/>
                      </a:endParaRPr>
                    </a:p>
                  </a:txBody>
                  <a:tcPr marL="45846" marR="45846" marT="0" marB="0" anchor="ctr"/>
                </a:tc>
                <a:tc>
                  <a:txBody>
                    <a:bodyPr/>
                    <a:lstStyle/>
                    <a:p>
                      <a:pPr marL="0" marR="0" algn="ctr" rtl="1">
                        <a:lnSpc>
                          <a:spcPct val="115000"/>
                        </a:lnSpc>
                        <a:spcBef>
                          <a:spcPts val="0"/>
                        </a:spcBef>
                        <a:spcAft>
                          <a:spcPts val="0"/>
                        </a:spcAft>
                      </a:pPr>
                      <a:r>
                        <a:rPr lang="fa-IR" sz="1100">
                          <a:cs typeface="B Lotus" pitchFamily="2" charset="-78"/>
                        </a:rPr>
                        <a:t>---</a:t>
                      </a:r>
                      <a:endParaRPr lang="en-US" sz="1400">
                        <a:latin typeface="Calibri"/>
                        <a:ea typeface="Calibri"/>
                        <a:cs typeface="B Lotus" pitchFamily="2" charset="-78"/>
                      </a:endParaRPr>
                    </a:p>
                  </a:txBody>
                  <a:tcPr marL="45846" marR="45846" marT="0" marB="0" anchor="ctr"/>
                </a:tc>
                <a:tc>
                  <a:txBody>
                    <a:bodyPr/>
                    <a:lstStyle/>
                    <a:p>
                      <a:pPr marL="0" marR="0" algn="ctr" rtl="1">
                        <a:lnSpc>
                          <a:spcPct val="115000"/>
                        </a:lnSpc>
                        <a:spcBef>
                          <a:spcPts val="0"/>
                        </a:spcBef>
                        <a:spcAft>
                          <a:spcPts val="0"/>
                        </a:spcAft>
                      </a:pPr>
                      <a:r>
                        <a:rPr lang="fa-IR" sz="1100">
                          <a:cs typeface="B Lotus" pitchFamily="2" charset="-78"/>
                        </a:rPr>
                        <a:t>√</a:t>
                      </a:r>
                      <a:endParaRPr lang="en-US" sz="1400">
                        <a:latin typeface="Calibri"/>
                        <a:ea typeface="Calibri"/>
                        <a:cs typeface="B Lotus" pitchFamily="2" charset="-78"/>
                      </a:endParaRPr>
                    </a:p>
                  </a:txBody>
                  <a:tcPr marL="45846" marR="45846" marT="0" marB="0" anchor="ctr"/>
                </a:tc>
                <a:tc>
                  <a:txBody>
                    <a:bodyPr/>
                    <a:lstStyle/>
                    <a:p>
                      <a:pPr marL="0" marR="0" algn="ctr" rtl="1">
                        <a:lnSpc>
                          <a:spcPct val="115000"/>
                        </a:lnSpc>
                        <a:spcBef>
                          <a:spcPts val="0"/>
                        </a:spcBef>
                        <a:spcAft>
                          <a:spcPts val="0"/>
                        </a:spcAft>
                      </a:pPr>
                      <a:r>
                        <a:rPr lang="fa-IR" sz="1100">
                          <a:cs typeface="B Lotus" pitchFamily="2" charset="-78"/>
                        </a:rPr>
                        <a:t>√</a:t>
                      </a:r>
                      <a:endParaRPr lang="en-US" sz="1400">
                        <a:latin typeface="Calibri"/>
                        <a:ea typeface="Calibri"/>
                        <a:cs typeface="B Lotus" pitchFamily="2" charset="-78"/>
                      </a:endParaRPr>
                    </a:p>
                  </a:txBody>
                  <a:tcPr marL="45846" marR="45846" marT="0" marB="0" anchor="ctr"/>
                </a:tc>
                <a:tc>
                  <a:txBody>
                    <a:bodyPr/>
                    <a:lstStyle/>
                    <a:p>
                      <a:pPr marL="0" marR="0" algn="ctr" rtl="1">
                        <a:lnSpc>
                          <a:spcPct val="115000"/>
                        </a:lnSpc>
                        <a:spcBef>
                          <a:spcPts val="0"/>
                        </a:spcBef>
                        <a:spcAft>
                          <a:spcPts val="0"/>
                        </a:spcAft>
                      </a:pPr>
                      <a:r>
                        <a:rPr lang="fa-IR" sz="1100">
                          <a:cs typeface="B Lotus" pitchFamily="2" charset="-78"/>
                        </a:rPr>
                        <a:t>--</a:t>
                      </a:r>
                      <a:endParaRPr lang="en-US" sz="1400">
                        <a:latin typeface="Calibri"/>
                        <a:ea typeface="Calibri"/>
                        <a:cs typeface="B Lotus" pitchFamily="2" charset="-78"/>
                      </a:endParaRPr>
                    </a:p>
                  </a:txBody>
                  <a:tcPr marL="45846" marR="45846" marT="0" marB="0" anchor="ctr"/>
                </a:tc>
                <a:tc>
                  <a:txBody>
                    <a:bodyPr/>
                    <a:lstStyle/>
                    <a:p>
                      <a:pPr marL="0" marR="0" algn="ctr" rtl="1">
                        <a:lnSpc>
                          <a:spcPct val="115000"/>
                        </a:lnSpc>
                        <a:spcBef>
                          <a:spcPts val="0"/>
                        </a:spcBef>
                        <a:spcAft>
                          <a:spcPts val="0"/>
                        </a:spcAft>
                      </a:pPr>
                      <a:r>
                        <a:rPr lang="fa-IR" sz="1100" dirty="0">
                          <a:cs typeface="B Lotus" pitchFamily="2" charset="-78"/>
                        </a:rPr>
                        <a:t>توانايي استفاده از بگ وماسک براي تهويه با فشار مثبت از بگ وماسک يا دستگاه تي پيس به شکل مناسب</a:t>
                      </a:r>
                      <a:endParaRPr lang="en-US" sz="1400" dirty="0">
                        <a:latin typeface="Calibri"/>
                        <a:ea typeface="Calibri"/>
                        <a:cs typeface="B Lotus" pitchFamily="2" charset="-78"/>
                      </a:endParaRPr>
                    </a:p>
                  </a:txBody>
                  <a:tcPr marL="45846" marR="45846" marT="0" marB="0" anchor="ctr"/>
                </a:tc>
              </a:tr>
            </a:tbl>
          </a:graphicData>
        </a:graphic>
      </p:graphicFrame>
      <p:graphicFrame>
        <p:nvGraphicFramePr>
          <p:cNvPr id="9" name="Table 8"/>
          <p:cNvGraphicFramePr>
            <a:graphicFrameLocks noGrp="1"/>
          </p:cNvGraphicFramePr>
          <p:nvPr/>
        </p:nvGraphicFramePr>
        <p:xfrm>
          <a:off x="1" y="-3"/>
          <a:ext cx="9143998" cy="6941432"/>
        </p:xfrm>
        <a:graphic>
          <a:graphicData uri="http://schemas.openxmlformats.org/drawingml/2006/table">
            <a:tbl>
              <a:tblPr>
                <a:tableStyleId>{35758FB7-9AC5-4552-8A53-C91805E547FA}</a:tableStyleId>
              </a:tblPr>
              <a:tblGrid>
                <a:gridCol w="630039"/>
                <a:gridCol w="503853"/>
                <a:gridCol w="378555"/>
                <a:gridCol w="765110"/>
                <a:gridCol w="799765"/>
                <a:gridCol w="799765"/>
                <a:gridCol w="719790"/>
                <a:gridCol w="399884"/>
                <a:gridCol w="399884"/>
                <a:gridCol w="399884"/>
                <a:gridCol w="399884"/>
                <a:gridCol w="399884"/>
                <a:gridCol w="399884"/>
                <a:gridCol w="2147817"/>
              </a:tblGrid>
              <a:tr h="295350">
                <a:tc gridSpan="14">
                  <a:txBody>
                    <a:bodyPr/>
                    <a:lstStyle/>
                    <a:p>
                      <a:pPr marL="0" marR="0" algn="r" rtl="1">
                        <a:lnSpc>
                          <a:spcPct val="115000"/>
                        </a:lnSpc>
                        <a:spcBef>
                          <a:spcPts val="0"/>
                        </a:spcBef>
                        <a:spcAft>
                          <a:spcPts val="0"/>
                        </a:spcAft>
                      </a:pPr>
                      <a:r>
                        <a:rPr lang="fa-IR" sz="2000">
                          <a:cs typeface="B Lotus" pitchFamily="2" charset="-78"/>
                        </a:rPr>
                        <a:t>جدول 4-</a:t>
                      </a:r>
                      <a:r>
                        <a:rPr lang="en-US" sz="1600">
                          <a:cs typeface="B Lotus" pitchFamily="2" charset="-78"/>
                        </a:rPr>
                        <a:t>3</a:t>
                      </a:r>
                      <a:r>
                        <a:rPr lang="fa-IR" sz="2000">
                          <a:cs typeface="B Lotus" pitchFamily="2" charset="-78"/>
                        </a:rPr>
                        <a:t>: رويکرد اجرايي دستيابي به اهداف مورد نظردر برنامه آموزشي احيا نوزادان (ادامه)</a:t>
                      </a:r>
                      <a:endParaRPr lang="en-US" sz="1800" b="1" i="1">
                        <a:solidFill>
                          <a:srgbClr val="000000"/>
                        </a:solidFill>
                        <a:latin typeface="Calibri"/>
                        <a:ea typeface="Times New Roman"/>
                        <a:cs typeface="B Lotus" pitchFamily="2" charset="-78"/>
                      </a:endParaRPr>
                    </a:p>
                  </a:txBody>
                  <a:tcPr marL="55350" marR="5535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46146">
                <a:tc rowSpan="2">
                  <a:txBody>
                    <a:bodyPr/>
                    <a:lstStyle/>
                    <a:p>
                      <a:pPr marL="0" marR="0" algn="ctr" rtl="1">
                        <a:lnSpc>
                          <a:spcPct val="115000"/>
                        </a:lnSpc>
                        <a:spcBef>
                          <a:spcPts val="0"/>
                        </a:spcBef>
                        <a:spcAft>
                          <a:spcPts val="0"/>
                        </a:spcAft>
                      </a:pPr>
                      <a:r>
                        <a:rPr lang="fa-IR" sz="1200">
                          <a:cs typeface="B Lotus" pitchFamily="2" charset="-78"/>
                        </a:rPr>
                        <a:t>زمان تخميني براي آموزش</a:t>
                      </a:r>
                      <a:endParaRPr lang="en-US" sz="1800">
                        <a:latin typeface="Calibri"/>
                        <a:ea typeface="Calibri"/>
                        <a:cs typeface="B Lotus" pitchFamily="2" charset="-78"/>
                      </a:endParaRPr>
                    </a:p>
                  </a:txBody>
                  <a:tcPr marL="55350" marR="55350" marT="0" marB="0" anchor="ctr"/>
                </a:tc>
                <a:tc gridSpan="3">
                  <a:txBody>
                    <a:bodyPr/>
                    <a:lstStyle/>
                    <a:p>
                      <a:pPr marL="0" marR="0" algn="ctr" rtl="1">
                        <a:lnSpc>
                          <a:spcPct val="115000"/>
                        </a:lnSpc>
                        <a:spcBef>
                          <a:spcPts val="0"/>
                        </a:spcBef>
                        <a:spcAft>
                          <a:spcPts val="0"/>
                        </a:spcAft>
                      </a:pPr>
                      <a:r>
                        <a:rPr lang="fa-IR" sz="1200">
                          <a:cs typeface="B Lotus" pitchFamily="2" charset="-78"/>
                        </a:rPr>
                        <a:t>روش ارزيابي</a:t>
                      </a:r>
                      <a:endParaRPr lang="en-US" sz="1800">
                        <a:latin typeface="Calibri"/>
                        <a:ea typeface="Calibri"/>
                        <a:cs typeface="B Lotus" pitchFamily="2" charset="-78"/>
                      </a:endParaRPr>
                    </a:p>
                  </a:txBody>
                  <a:tcPr marL="55350" marR="55350" marT="0" marB="0" anchor="ctr"/>
                </a:tc>
                <a:tc hMerge="1">
                  <a:txBody>
                    <a:bodyPr/>
                    <a:lstStyle/>
                    <a:p>
                      <a:endParaRPr lang="en-US"/>
                    </a:p>
                  </a:txBody>
                  <a:tcPr/>
                </a:tc>
                <a:tc hMerge="1">
                  <a:txBody>
                    <a:bodyPr/>
                    <a:lstStyle/>
                    <a:p>
                      <a:endParaRPr lang="en-US"/>
                    </a:p>
                  </a:txBody>
                  <a:tcPr/>
                </a:tc>
                <a:tc gridSpan="3">
                  <a:txBody>
                    <a:bodyPr/>
                    <a:lstStyle/>
                    <a:p>
                      <a:pPr marL="0" marR="0" algn="ctr" rtl="1">
                        <a:lnSpc>
                          <a:spcPct val="115000"/>
                        </a:lnSpc>
                        <a:spcBef>
                          <a:spcPts val="0"/>
                        </a:spcBef>
                        <a:spcAft>
                          <a:spcPts val="0"/>
                        </a:spcAft>
                      </a:pPr>
                      <a:r>
                        <a:rPr lang="fa-IR" sz="1200">
                          <a:cs typeface="B Lotus" pitchFamily="2" charset="-78"/>
                        </a:rPr>
                        <a:t>منابع لازم</a:t>
                      </a:r>
                      <a:endParaRPr lang="en-US" sz="1800">
                        <a:latin typeface="Calibri"/>
                        <a:ea typeface="Calibri"/>
                        <a:cs typeface="B Lotus" pitchFamily="2" charset="-78"/>
                      </a:endParaRPr>
                    </a:p>
                  </a:txBody>
                  <a:tcPr marL="55350" marR="55350" marT="0" marB="0" anchor="ctr"/>
                </a:tc>
                <a:tc hMerge="1">
                  <a:txBody>
                    <a:bodyPr/>
                    <a:lstStyle/>
                    <a:p>
                      <a:endParaRPr lang="en-US"/>
                    </a:p>
                  </a:txBody>
                  <a:tcPr/>
                </a:tc>
                <a:tc hMerge="1">
                  <a:txBody>
                    <a:bodyPr/>
                    <a:lstStyle/>
                    <a:p>
                      <a:endParaRPr lang="en-US"/>
                    </a:p>
                  </a:txBody>
                  <a:tcPr/>
                </a:tc>
                <a:tc gridSpan="2">
                  <a:txBody>
                    <a:bodyPr/>
                    <a:lstStyle/>
                    <a:p>
                      <a:pPr marL="0" marR="0" algn="ctr" rtl="1">
                        <a:lnSpc>
                          <a:spcPct val="115000"/>
                        </a:lnSpc>
                        <a:spcBef>
                          <a:spcPts val="0"/>
                        </a:spcBef>
                        <a:spcAft>
                          <a:spcPts val="0"/>
                        </a:spcAft>
                      </a:pPr>
                      <a:r>
                        <a:rPr lang="fa-IR" sz="1200">
                          <a:cs typeface="B Lotus" pitchFamily="2" charset="-78"/>
                        </a:rPr>
                        <a:t>فيلد اموزشي</a:t>
                      </a:r>
                      <a:endParaRPr lang="en-US" sz="1800">
                        <a:latin typeface="Calibri"/>
                        <a:ea typeface="Calibri"/>
                        <a:cs typeface="B Lotus" pitchFamily="2" charset="-78"/>
                      </a:endParaRPr>
                    </a:p>
                  </a:txBody>
                  <a:tcPr marL="55350" marR="55350" marT="0" marB="0" anchor="ctr"/>
                </a:tc>
                <a:tc hMerge="1">
                  <a:txBody>
                    <a:bodyPr/>
                    <a:lstStyle/>
                    <a:p>
                      <a:endParaRPr lang="en-US"/>
                    </a:p>
                  </a:txBody>
                  <a:tcPr/>
                </a:tc>
                <a:tc gridSpan="4">
                  <a:txBody>
                    <a:bodyPr/>
                    <a:lstStyle/>
                    <a:p>
                      <a:pPr marL="0" marR="0" algn="ctr" rtl="1">
                        <a:lnSpc>
                          <a:spcPct val="115000"/>
                        </a:lnSpc>
                        <a:spcBef>
                          <a:spcPts val="0"/>
                        </a:spcBef>
                        <a:spcAft>
                          <a:spcPts val="0"/>
                        </a:spcAft>
                      </a:pPr>
                      <a:r>
                        <a:rPr lang="fa-IR" sz="1200">
                          <a:cs typeface="B Lotus" pitchFamily="2" charset="-78"/>
                        </a:rPr>
                        <a:t>روش يادگيري عملي ونظري</a:t>
                      </a:r>
                      <a:endParaRPr lang="en-US" sz="1800">
                        <a:latin typeface="Calibri"/>
                        <a:ea typeface="Calibri"/>
                        <a:cs typeface="B Lotus" pitchFamily="2" charset="-78"/>
                      </a:endParaRPr>
                    </a:p>
                  </a:txBody>
                  <a:tcPr marL="55350" marR="55350" marT="0" marB="0"/>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marL="0" marR="0" algn="ctr" rtl="1">
                        <a:lnSpc>
                          <a:spcPct val="115000"/>
                        </a:lnSpc>
                        <a:spcBef>
                          <a:spcPts val="0"/>
                        </a:spcBef>
                        <a:spcAft>
                          <a:spcPts val="0"/>
                        </a:spcAft>
                      </a:pPr>
                      <a:r>
                        <a:rPr lang="fa-IR" sz="1200">
                          <a:cs typeface="B Lotus" pitchFamily="2" charset="-78"/>
                        </a:rPr>
                        <a:t>توانمندي ها</a:t>
                      </a:r>
                      <a:endParaRPr lang="en-US" sz="1800">
                        <a:latin typeface="Calibri"/>
                        <a:ea typeface="Calibri"/>
                        <a:cs typeface="B Lotus" pitchFamily="2" charset="-78"/>
                      </a:endParaRPr>
                    </a:p>
                  </a:txBody>
                  <a:tcPr marL="55350" marR="55350" marT="0" marB="0" anchor="ctr"/>
                </a:tc>
              </a:tr>
              <a:tr h="1460737">
                <a:tc vMerge="1">
                  <a:txBody>
                    <a:bodyPr/>
                    <a:lstStyle/>
                    <a:p>
                      <a:endParaRPr lang="en-US"/>
                    </a:p>
                  </a:txBody>
                  <a:tcPr/>
                </a:tc>
                <a:tc>
                  <a:txBody>
                    <a:bodyPr/>
                    <a:lstStyle/>
                    <a:p>
                      <a:pPr marL="71755" marR="71755" algn="ctr" rtl="1">
                        <a:lnSpc>
                          <a:spcPct val="115000"/>
                        </a:lnSpc>
                        <a:spcBef>
                          <a:spcPts val="0"/>
                        </a:spcBef>
                        <a:spcAft>
                          <a:spcPts val="0"/>
                        </a:spcAft>
                      </a:pPr>
                      <a:r>
                        <a:rPr lang="fa-IR" sz="1200">
                          <a:cs typeface="B Lotus" pitchFamily="2" charset="-78"/>
                        </a:rPr>
                        <a:t>عملي</a:t>
                      </a:r>
                      <a:endParaRPr lang="en-US" sz="1800">
                        <a:latin typeface="Calibri"/>
                        <a:ea typeface="Calibri"/>
                        <a:cs typeface="B Lotus" pitchFamily="2" charset="-78"/>
                      </a:endParaRPr>
                    </a:p>
                  </a:txBody>
                  <a:tcPr marL="55350" marR="55350" marT="0" marB="0" vert="vert270" anchor="ctr"/>
                </a:tc>
                <a:tc>
                  <a:txBody>
                    <a:bodyPr/>
                    <a:lstStyle/>
                    <a:p>
                      <a:pPr marL="71755" marR="71755" algn="ctr" rtl="1">
                        <a:lnSpc>
                          <a:spcPct val="115000"/>
                        </a:lnSpc>
                        <a:spcBef>
                          <a:spcPts val="0"/>
                        </a:spcBef>
                        <a:spcAft>
                          <a:spcPts val="0"/>
                        </a:spcAft>
                      </a:pPr>
                      <a:r>
                        <a:rPr lang="fa-IR" sz="1200">
                          <a:cs typeface="B Lotus" pitchFamily="2" charset="-78"/>
                        </a:rPr>
                        <a:t>شفاهي</a:t>
                      </a:r>
                      <a:endParaRPr lang="en-US" sz="1800">
                        <a:latin typeface="Calibri"/>
                        <a:ea typeface="Calibri"/>
                        <a:cs typeface="B Lotus" pitchFamily="2" charset="-78"/>
                      </a:endParaRPr>
                    </a:p>
                  </a:txBody>
                  <a:tcPr marL="55350" marR="55350" marT="0" marB="0" vert="vert270" anchor="ctr"/>
                </a:tc>
                <a:tc>
                  <a:txBody>
                    <a:bodyPr/>
                    <a:lstStyle/>
                    <a:p>
                      <a:pPr marL="71755" marR="71755" algn="ctr" rtl="1">
                        <a:lnSpc>
                          <a:spcPct val="115000"/>
                        </a:lnSpc>
                        <a:spcBef>
                          <a:spcPts val="0"/>
                        </a:spcBef>
                        <a:spcAft>
                          <a:spcPts val="0"/>
                        </a:spcAft>
                      </a:pPr>
                      <a:r>
                        <a:rPr lang="fa-IR" sz="1200">
                          <a:cs typeface="B Lotus" pitchFamily="2" charset="-78"/>
                        </a:rPr>
                        <a:t>کتبي</a:t>
                      </a:r>
                      <a:endParaRPr lang="en-US" sz="1800">
                        <a:latin typeface="Calibri"/>
                        <a:ea typeface="Calibri"/>
                        <a:cs typeface="B Lotus" pitchFamily="2" charset="-78"/>
                      </a:endParaRPr>
                    </a:p>
                  </a:txBody>
                  <a:tcPr marL="55350" marR="55350" marT="0" marB="0" vert="vert270" anchor="ctr"/>
                </a:tc>
                <a:tc>
                  <a:txBody>
                    <a:bodyPr/>
                    <a:lstStyle/>
                    <a:p>
                      <a:pPr marL="71755" marR="71755" algn="ctr" rtl="1">
                        <a:lnSpc>
                          <a:spcPct val="115000"/>
                        </a:lnSpc>
                        <a:spcBef>
                          <a:spcPts val="0"/>
                        </a:spcBef>
                        <a:spcAft>
                          <a:spcPts val="0"/>
                        </a:spcAft>
                      </a:pPr>
                      <a:r>
                        <a:rPr lang="fa-IR" sz="1200">
                          <a:cs typeface="B Lotus" pitchFamily="2" charset="-78"/>
                        </a:rPr>
                        <a:t>منابع درسي</a:t>
                      </a:r>
                      <a:endParaRPr lang="en-US" sz="1800">
                        <a:latin typeface="Calibri"/>
                        <a:ea typeface="Calibri"/>
                        <a:cs typeface="B Lotus" pitchFamily="2" charset="-78"/>
                      </a:endParaRPr>
                    </a:p>
                  </a:txBody>
                  <a:tcPr marL="55350" marR="55350" marT="0" marB="0" vert="vert270" anchor="ctr"/>
                </a:tc>
                <a:tc>
                  <a:txBody>
                    <a:bodyPr/>
                    <a:lstStyle/>
                    <a:p>
                      <a:pPr marL="71755" marR="71755" algn="ctr" rtl="1">
                        <a:lnSpc>
                          <a:spcPct val="115000"/>
                        </a:lnSpc>
                        <a:spcBef>
                          <a:spcPts val="0"/>
                        </a:spcBef>
                        <a:spcAft>
                          <a:spcPts val="0"/>
                        </a:spcAft>
                      </a:pPr>
                      <a:r>
                        <a:rPr lang="fa-IR" sz="1200">
                          <a:cs typeface="B Lotus" pitchFamily="2" charset="-78"/>
                        </a:rPr>
                        <a:t>تجهيزات</a:t>
                      </a:r>
                      <a:endParaRPr lang="en-US" sz="1800">
                        <a:latin typeface="Calibri"/>
                        <a:ea typeface="Calibri"/>
                        <a:cs typeface="B Lotus" pitchFamily="2" charset="-78"/>
                      </a:endParaRPr>
                    </a:p>
                  </a:txBody>
                  <a:tcPr marL="55350" marR="55350" marT="0" marB="0" vert="vert270" anchor="ctr"/>
                </a:tc>
                <a:tc>
                  <a:txBody>
                    <a:bodyPr/>
                    <a:lstStyle/>
                    <a:p>
                      <a:pPr marL="71755" marR="71755" algn="ctr" rtl="1">
                        <a:lnSpc>
                          <a:spcPct val="115000"/>
                        </a:lnSpc>
                        <a:spcBef>
                          <a:spcPts val="0"/>
                        </a:spcBef>
                        <a:spcAft>
                          <a:spcPts val="0"/>
                        </a:spcAft>
                      </a:pPr>
                      <a:r>
                        <a:rPr lang="fa-IR" sz="1200">
                          <a:cs typeface="B Lotus" pitchFamily="2" charset="-78"/>
                        </a:rPr>
                        <a:t>منابع انساني</a:t>
                      </a:r>
                      <a:endParaRPr lang="en-US" sz="1800">
                        <a:latin typeface="Calibri"/>
                        <a:ea typeface="Calibri"/>
                        <a:cs typeface="B Lotus" pitchFamily="2" charset="-78"/>
                      </a:endParaRPr>
                    </a:p>
                  </a:txBody>
                  <a:tcPr marL="55350" marR="55350" marT="0" marB="0" vert="vert270" anchor="ctr"/>
                </a:tc>
                <a:tc>
                  <a:txBody>
                    <a:bodyPr/>
                    <a:lstStyle/>
                    <a:p>
                      <a:pPr marL="71755" marR="71755" algn="ctr" rtl="1">
                        <a:lnSpc>
                          <a:spcPct val="115000"/>
                        </a:lnSpc>
                        <a:spcBef>
                          <a:spcPts val="0"/>
                        </a:spcBef>
                        <a:spcAft>
                          <a:spcPts val="0"/>
                        </a:spcAft>
                      </a:pPr>
                      <a:r>
                        <a:rPr lang="fa-IR" sz="1200">
                          <a:cs typeface="B Lotus" pitchFamily="2" charset="-78"/>
                        </a:rPr>
                        <a:t>مرکز مهارتهاي باليني</a:t>
                      </a:r>
                      <a:endParaRPr lang="en-US" sz="1800">
                        <a:latin typeface="Calibri"/>
                        <a:ea typeface="Calibri"/>
                        <a:cs typeface="B Lotus" pitchFamily="2" charset="-78"/>
                      </a:endParaRPr>
                    </a:p>
                  </a:txBody>
                  <a:tcPr marL="55350" marR="55350" marT="0" marB="0" vert="vert270" anchor="ctr"/>
                </a:tc>
                <a:tc>
                  <a:txBody>
                    <a:bodyPr/>
                    <a:lstStyle/>
                    <a:p>
                      <a:pPr marL="71755" marR="71755" algn="ctr" rtl="1">
                        <a:lnSpc>
                          <a:spcPct val="115000"/>
                        </a:lnSpc>
                        <a:spcBef>
                          <a:spcPts val="0"/>
                        </a:spcBef>
                        <a:spcAft>
                          <a:spcPts val="0"/>
                        </a:spcAft>
                      </a:pPr>
                      <a:r>
                        <a:rPr lang="fa-IR" sz="1200">
                          <a:cs typeface="B Lotus" pitchFamily="2" charset="-78"/>
                        </a:rPr>
                        <a:t>کارگاه بيمارستاني</a:t>
                      </a:r>
                      <a:endParaRPr lang="en-US" sz="1800">
                        <a:latin typeface="Calibri"/>
                        <a:ea typeface="Calibri"/>
                        <a:cs typeface="B Lotus" pitchFamily="2" charset="-78"/>
                      </a:endParaRPr>
                    </a:p>
                  </a:txBody>
                  <a:tcPr marL="55350" marR="55350" marT="0" marB="0" vert="vert270" anchor="ctr"/>
                </a:tc>
                <a:tc>
                  <a:txBody>
                    <a:bodyPr/>
                    <a:lstStyle/>
                    <a:p>
                      <a:pPr marL="71755" marR="71755" algn="ctr" rtl="1">
                        <a:lnSpc>
                          <a:spcPct val="115000"/>
                        </a:lnSpc>
                        <a:spcBef>
                          <a:spcPts val="0"/>
                        </a:spcBef>
                        <a:spcAft>
                          <a:spcPts val="0"/>
                        </a:spcAft>
                      </a:pPr>
                      <a:r>
                        <a:rPr lang="fa-IR" sz="1200">
                          <a:cs typeface="B Lotus" pitchFamily="2" charset="-78"/>
                        </a:rPr>
                        <a:t>مولتي مديا</a:t>
                      </a:r>
                      <a:endParaRPr lang="en-US" sz="1800">
                        <a:latin typeface="Calibri"/>
                        <a:ea typeface="Calibri"/>
                        <a:cs typeface="B Lotus" pitchFamily="2" charset="-78"/>
                      </a:endParaRPr>
                    </a:p>
                  </a:txBody>
                  <a:tcPr marL="55350" marR="55350" marT="0" marB="0" vert="vert270" anchor="ctr"/>
                </a:tc>
                <a:tc>
                  <a:txBody>
                    <a:bodyPr/>
                    <a:lstStyle/>
                    <a:p>
                      <a:pPr marL="71755" marR="71755" algn="ctr" rtl="1">
                        <a:lnSpc>
                          <a:spcPct val="115000"/>
                        </a:lnSpc>
                        <a:spcBef>
                          <a:spcPts val="0"/>
                        </a:spcBef>
                        <a:spcAft>
                          <a:spcPts val="0"/>
                        </a:spcAft>
                      </a:pPr>
                      <a:r>
                        <a:rPr lang="fa-IR" sz="1200">
                          <a:cs typeface="B Lotus" pitchFamily="2" charset="-78"/>
                        </a:rPr>
                        <a:t>خود آموزي</a:t>
                      </a:r>
                      <a:endParaRPr lang="en-US" sz="1800">
                        <a:latin typeface="Calibri"/>
                        <a:ea typeface="Calibri"/>
                        <a:cs typeface="B Lotus" pitchFamily="2" charset="-78"/>
                      </a:endParaRPr>
                    </a:p>
                  </a:txBody>
                  <a:tcPr marL="55350" marR="55350" marT="0" marB="0" vert="vert270" anchor="ctr"/>
                </a:tc>
                <a:tc>
                  <a:txBody>
                    <a:bodyPr/>
                    <a:lstStyle/>
                    <a:p>
                      <a:pPr marL="71755" marR="71755" algn="ctr" rtl="1">
                        <a:lnSpc>
                          <a:spcPct val="115000"/>
                        </a:lnSpc>
                        <a:spcBef>
                          <a:spcPts val="0"/>
                        </a:spcBef>
                        <a:spcAft>
                          <a:spcPts val="0"/>
                        </a:spcAft>
                      </a:pPr>
                      <a:r>
                        <a:rPr lang="fa-IR" sz="1200">
                          <a:cs typeface="B Lotus" pitchFamily="2" charset="-78"/>
                        </a:rPr>
                        <a:t>يادگيري گروهي وتکرار مهارت فراگرفته شده</a:t>
                      </a:r>
                      <a:endParaRPr lang="en-US" sz="1800">
                        <a:latin typeface="Calibri"/>
                        <a:ea typeface="Calibri"/>
                        <a:cs typeface="B Lotus" pitchFamily="2" charset="-78"/>
                      </a:endParaRPr>
                    </a:p>
                  </a:txBody>
                  <a:tcPr marL="55350" marR="55350" marT="0" marB="0" vert="vert270" anchor="ctr"/>
                </a:tc>
                <a:tc>
                  <a:txBody>
                    <a:bodyPr/>
                    <a:lstStyle/>
                    <a:p>
                      <a:pPr marL="71755" marR="71755" algn="ctr" rtl="1">
                        <a:lnSpc>
                          <a:spcPct val="115000"/>
                        </a:lnSpc>
                        <a:spcBef>
                          <a:spcPts val="0"/>
                        </a:spcBef>
                        <a:spcAft>
                          <a:spcPts val="0"/>
                        </a:spcAft>
                      </a:pPr>
                      <a:r>
                        <a:rPr lang="fa-IR" sz="1200">
                          <a:cs typeface="B Lotus" pitchFamily="2" charset="-78"/>
                        </a:rPr>
                        <a:t>کلاس/سخنراني</a:t>
                      </a:r>
                      <a:endParaRPr lang="en-US" sz="1800">
                        <a:latin typeface="Calibri"/>
                        <a:ea typeface="Calibri"/>
                        <a:cs typeface="B Lotus" pitchFamily="2" charset="-78"/>
                      </a:endParaRPr>
                    </a:p>
                  </a:txBody>
                  <a:tcPr marL="55350" marR="55350" marT="0" marB="0" vert="vert270" anchor="ctr"/>
                </a:tc>
                <a:tc vMerge="1">
                  <a:txBody>
                    <a:bodyPr/>
                    <a:lstStyle/>
                    <a:p>
                      <a:endParaRPr lang="en-US"/>
                    </a:p>
                  </a:txBody>
                  <a:tcPr/>
                </a:tc>
              </a:tr>
              <a:tr h="511290">
                <a:tc>
                  <a:txBody>
                    <a:bodyPr/>
                    <a:lstStyle/>
                    <a:p>
                      <a:pPr marL="0" marR="0" algn="ctr" rtl="1">
                        <a:lnSpc>
                          <a:spcPct val="115000"/>
                        </a:lnSpc>
                        <a:spcBef>
                          <a:spcPts val="0"/>
                        </a:spcBef>
                        <a:spcAft>
                          <a:spcPts val="0"/>
                        </a:spcAft>
                      </a:pPr>
                      <a:r>
                        <a:rPr lang="fa-IR" sz="1200">
                          <a:cs typeface="B Lotus" pitchFamily="2" charset="-78"/>
                        </a:rPr>
                        <a:t>20 دقيقه</a:t>
                      </a:r>
                      <a:endParaRPr lang="en-US" sz="1800">
                        <a:latin typeface="Calibri"/>
                        <a:ea typeface="Calibri"/>
                        <a:cs typeface="B Lotus" pitchFamily="2" charset="-78"/>
                      </a:endParaRPr>
                    </a:p>
                  </a:txBody>
                  <a:tcPr marL="55350" marR="55350" marT="0" marB="0" anchor="ctr"/>
                </a:tc>
                <a:tc>
                  <a:txBody>
                    <a:bodyPr/>
                    <a:lstStyle/>
                    <a:p>
                      <a:pPr marL="0" marR="0" algn="ctr" rtl="1">
                        <a:lnSpc>
                          <a:spcPct val="115000"/>
                        </a:lnSpc>
                        <a:spcBef>
                          <a:spcPts val="0"/>
                        </a:spcBef>
                        <a:spcAft>
                          <a:spcPts val="0"/>
                        </a:spcAft>
                      </a:pPr>
                      <a:r>
                        <a:rPr lang="fa-IR" sz="1200">
                          <a:cs typeface="B Lotus" pitchFamily="2" charset="-78"/>
                        </a:rPr>
                        <a:t>√</a:t>
                      </a:r>
                      <a:endParaRPr lang="en-US" sz="1800">
                        <a:latin typeface="Calibri"/>
                        <a:ea typeface="Calibri"/>
                        <a:cs typeface="B Lotus" pitchFamily="2" charset="-78"/>
                      </a:endParaRPr>
                    </a:p>
                  </a:txBody>
                  <a:tcPr marL="55350" marR="55350" marT="0" marB="0" anchor="ctr"/>
                </a:tc>
                <a:tc>
                  <a:txBody>
                    <a:bodyPr/>
                    <a:lstStyle/>
                    <a:p>
                      <a:pPr marL="0" marR="0" algn="ctr" rtl="1">
                        <a:lnSpc>
                          <a:spcPct val="115000"/>
                        </a:lnSpc>
                        <a:spcBef>
                          <a:spcPts val="0"/>
                        </a:spcBef>
                        <a:spcAft>
                          <a:spcPts val="0"/>
                        </a:spcAft>
                      </a:pPr>
                      <a:r>
                        <a:rPr lang="fa-IR" sz="1200">
                          <a:cs typeface="B Lotus" pitchFamily="2" charset="-78"/>
                        </a:rPr>
                        <a:t>---</a:t>
                      </a:r>
                      <a:endParaRPr lang="en-US" sz="1800">
                        <a:latin typeface="Calibri"/>
                        <a:ea typeface="Calibri"/>
                        <a:cs typeface="B Lotus" pitchFamily="2" charset="-78"/>
                      </a:endParaRPr>
                    </a:p>
                  </a:txBody>
                  <a:tcPr marL="55350" marR="55350" marT="0" marB="0" anchor="ctr"/>
                </a:tc>
                <a:tc>
                  <a:txBody>
                    <a:bodyPr/>
                    <a:lstStyle/>
                    <a:p>
                      <a:pPr marL="0" marR="0" algn="ctr" rtl="1">
                        <a:lnSpc>
                          <a:spcPct val="115000"/>
                        </a:lnSpc>
                        <a:spcBef>
                          <a:spcPts val="0"/>
                        </a:spcBef>
                        <a:spcAft>
                          <a:spcPts val="0"/>
                        </a:spcAft>
                      </a:pPr>
                      <a:r>
                        <a:rPr lang="fa-IR" sz="1200">
                          <a:cs typeface="B Lotus" pitchFamily="2" charset="-78"/>
                        </a:rPr>
                        <a:t>---</a:t>
                      </a:r>
                      <a:endParaRPr lang="en-US" sz="1800">
                        <a:latin typeface="Calibri"/>
                        <a:ea typeface="Calibri"/>
                        <a:cs typeface="B Lotus" pitchFamily="2" charset="-78"/>
                      </a:endParaRPr>
                    </a:p>
                  </a:txBody>
                  <a:tcPr marL="55350" marR="55350" marT="0" marB="0" anchor="ctr"/>
                </a:tc>
                <a:tc>
                  <a:txBody>
                    <a:bodyPr/>
                    <a:lstStyle/>
                    <a:p>
                      <a:pPr marL="0" marR="0" algn="ctr" rtl="1">
                        <a:lnSpc>
                          <a:spcPct val="115000"/>
                        </a:lnSpc>
                        <a:spcBef>
                          <a:spcPts val="0"/>
                        </a:spcBef>
                        <a:spcAft>
                          <a:spcPts val="0"/>
                        </a:spcAft>
                      </a:pPr>
                      <a:r>
                        <a:rPr lang="fa-IR" sz="1200">
                          <a:cs typeface="B Lotus" pitchFamily="2" charset="-78"/>
                        </a:rPr>
                        <a:t>درسنامه احيا</a:t>
                      </a:r>
                      <a:endParaRPr lang="en-US" sz="1800">
                        <a:latin typeface="Calibri"/>
                        <a:ea typeface="Calibri"/>
                        <a:cs typeface="B Lotus" pitchFamily="2" charset="-78"/>
                      </a:endParaRPr>
                    </a:p>
                  </a:txBody>
                  <a:tcPr marL="55350" marR="55350" marT="0" marB="0" anchor="ctr"/>
                </a:tc>
                <a:tc>
                  <a:txBody>
                    <a:bodyPr/>
                    <a:lstStyle/>
                    <a:p>
                      <a:pPr marL="0" marR="0" algn="ctr" rtl="1">
                        <a:lnSpc>
                          <a:spcPct val="115000"/>
                        </a:lnSpc>
                        <a:spcBef>
                          <a:spcPts val="0"/>
                        </a:spcBef>
                        <a:spcAft>
                          <a:spcPts val="0"/>
                        </a:spcAft>
                      </a:pPr>
                      <a:endParaRPr lang="fa-IR" sz="1200">
                        <a:cs typeface="B Lotus" pitchFamily="2" charset="-78"/>
                      </a:endParaRPr>
                    </a:p>
                    <a:p>
                      <a:pPr marL="0" marR="0" algn="ctr" rtl="1">
                        <a:lnSpc>
                          <a:spcPct val="115000"/>
                        </a:lnSpc>
                        <a:spcBef>
                          <a:spcPts val="0"/>
                        </a:spcBef>
                        <a:spcAft>
                          <a:spcPts val="0"/>
                        </a:spcAft>
                      </a:pPr>
                      <a:r>
                        <a:rPr lang="fa-IR" sz="1200">
                          <a:cs typeface="B Lotus" pitchFamily="2" charset="-78"/>
                        </a:rPr>
                        <a:t>مولاژ</a:t>
                      </a:r>
                      <a:endParaRPr lang="en-US" sz="1800">
                        <a:latin typeface="Calibri"/>
                        <a:ea typeface="Calibri"/>
                        <a:cs typeface="B Lotus" pitchFamily="2" charset="-78"/>
                      </a:endParaRPr>
                    </a:p>
                  </a:txBody>
                  <a:tcPr marL="55350" marR="55350" marT="0" marB="0" anchor="ctr"/>
                </a:tc>
                <a:tc>
                  <a:txBody>
                    <a:bodyPr/>
                    <a:lstStyle/>
                    <a:p>
                      <a:pPr marL="0" marR="0" algn="ctr" rtl="1">
                        <a:lnSpc>
                          <a:spcPct val="115000"/>
                        </a:lnSpc>
                        <a:spcBef>
                          <a:spcPts val="0"/>
                        </a:spcBef>
                        <a:spcAft>
                          <a:spcPts val="0"/>
                        </a:spcAft>
                      </a:pPr>
                      <a:r>
                        <a:rPr lang="fa-IR" sz="1200">
                          <a:cs typeface="B Lotus" pitchFamily="2" charset="-78"/>
                        </a:rPr>
                        <a:t>مربی احیاء</a:t>
                      </a:r>
                      <a:endParaRPr lang="en-US" sz="1800">
                        <a:latin typeface="Calibri"/>
                        <a:ea typeface="Calibri"/>
                        <a:cs typeface="B Lotus" pitchFamily="2" charset="-78"/>
                      </a:endParaRPr>
                    </a:p>
                  </a:txBody>
                  <a:tcPr marL="55350" marR="55350" marT="0" marB="0" anchor="ctr"/>
                </a:tc>
                <a:tc>
                  <a:txBody>
                    <a:bodyPr/>
                    <a:lstStyle/>
                    <a:p>
                      <a:pPr marL="0" marR="0" algn="ctr" rtl="1">
                        <a:lnSpc>
                          <a:spcPct val="115000"/>
                        </a:lnSpc>
                        <a:spcBef>
                          <a:spcPts val="0"/>
                        </a:spcBef>
                        <a:spcAft>
                          <a:spcPts val="0"/>
                        </a:spcAft>
                      </a:pPr>
                      <a:r>
                        <a:rPr lang="fa-IR" sz="1200">
                          <a:cs typeface="B Lotus" pitchFamily="2" charset="-78"/>
                        </a:rPr>
                        <a:t>√</a:t>
                      </a:r>
                      <a:endParaRPr lang="en-US" sz="1800">
                        <a:latin typeface="Calibri"/>
                        <a:ea typeface="Calibri"/>
                        <a:cs typeface="B Lotus" pitchFamily="2" charset="-78"/>
                      </a:endParaRPr>
                    </a:p>
                  </a:txBody>
                  <a:tcPr marL="55350" marR="55350" marT="0" marB="0" anchor="ctr"/>
                </a:tc>
                <a:tc>
                  <a:txBody>
                    <a:bodyPr/>
                    <a:lstStyle/>
                    <a:p>
                      <a:pPr marL="0" marR="0" algn="ctr" rtl="1">
                        <a:lnSpc>
                          <a:spcPct val="115000"/>
                        </a:lnSpc>
                        <a:spcBef>
                          <a:spcPts val="0"/>
                        </a:spcBef>
                        <a:spcAft>
                          <a:spcPts val="0"/>
                        </a:spcAft>
                      </a:pPr>
                      <a:r>
                        <a:rPr lang="fa-IR" sz="1200">
                          <a:cs typeface="B Lotus" pitchFamily="2" charset="-78"/>
                        </a:rPr>
                        <a:t>√</a:t>
                      </a:r>
                      <a:endParaRPr lang="en-US" sz="1800">
                        <a:latin typeface="Calibri"/>
                        <a:ea typeface="Calibri"/>
                        <a:cs typeface="B Lotus" pitchFamily="2" charset="-78"/>
                      </a:endParaRPr>
                    </a:p>
                  </a:txBody>
                  <a:tcPr marL="55350" marR="55350" marT="0" marB="0" anchor="ctr"/>
                </a:tc>
                <a:tc>
                  <a:txBody>
                    <a:bodyPr/>
                    <a:lstStyle/>
                    <a:p>
                      <a:pPr marL="0" marR="0" algn="ctr" rtl="1">
                        <a:lnSpc>
                          <a:spcPct val="115000"/>
                        </a:lnSpc>
                        <a:spcBef>
                          <a:spcPts val="0"/>
                        </a:spcBef>
                        <a:spcAft>
                          <a:spcPts val="0"/>
                        </a:spcAft>
                      </a:pPr>
                      <a:r>
                        <a:rPr lang="fa-IR" sz="1200">
                          <a:cs typeface="B Lotus" pitchFamily="2" charset="-78"/>
                        </a:rPr>
                        <a:t>---</a:t>
                      </a:r>
                      <a:endParaRPr lang="en-US" sz="1800">
                        <a:latin typeface="Calibri"/>
                        <a:ea typeface="Calibri"/>
                        <a:cs typeface="B Lotus" pitchFamily="2" charset="-78"/>
                      </a:endParaRPr>
                    </a:p>
                  </a:txBody>
                  <a:tcPr marL="55350" marR="55350" marT="0" marB="0" anchor="ctr"/>
                </a:tc>
                <a:tc>
                  <a:txBody>
                    <a:bodyPr/>
                    <a:lstStyle/>
                    <a:p>
                      <a:pPr marL="0" marR="0" algn="ctr" rtl="1">
                        <a:lnSpc>
                          <a:spcPct val="115000"/>
                        </a:lnSpc>
                        <a:spcBef>
                          <a:spcPts val="0"/>
                        </a:spcBef>
                        <a:spcAft>
                          <a:spcPts val="0"/>
                        </a:spcAft>
                      </a:pPr>
                      <a:r>
                        <a:rPr lang="fa-IR" sz="1200">
                          <a:cs typeface="B Lotus" pitchFamily="2" charset="-78"/>
                        </a:rPr>
                        <a:t>√</a:t>
                      </a:r>
                      <a:endParaRPr lang="en-US" sz="1800">
                        <a:latin typeface="Calibri"/>
                        <a:ea typeface="Calibri"/>
                        <a:cs typeface="B Lotus" pitchFamily="2" charset="-78"/>
                      </a:endParaRPr>
                    </a:p>
                  </a:txBody>
                  <a:tcPr marL="55350" marR="55350" marT="0" marB="0" anchor="ctr"/>
                </a:tc>
                <a:tc>
                  <a:txBody>
                    <a:bodyPr/>
                    <a:lstStyle/>
                    <a:p>
                      <a:pPr marL="0" marR="0" algn="ctr" rtl="1">
                        <a:lnSpc>
                          <a:spcPct val="115000"/>
                        </a:lnSpc>
                        <a:spcBef>
                          <a:spcPts val="0"/>
                        </a:spcBef>
                        <a:spcAft>
                          <a:spcPts val="0"/>
                        </a:spcAft>
                      </a:pPr>
                      <a:r>
                        <a:rPr lang="fa-IR" sz="1200">
                          <a:cs typeface="B Lotus" pitchFamily="2" charset="-78"/>
                        </a:rPr>
                        <a:t>√</a:t>
                      </a:r>
                      <a:endParaRPr lang="en-US" sz="1800">
                        <a:latin typeface="Calibri"/>
                        <a:ea typeface="Calibri"/>
                        <a:cs typeface="B Lotus" pitchFamily="2" charset="-78"/>
                      </a:endParaRPr>
                    </a:p>
                  </a:txBody>
                  <a:tcPr marL="55350" marR="55350" marT="0" marB="0" anchor="ctr"/>
                </a:tc>
                <a:tc>
                  <a:txBody>
                    <a:bodyPr/>
                    <a:lstStyle/>
                    <a:p>
                      <a:pPr marL="0" marR="0" algn="ctr" rtl="1">
                        <a:lnSpc>
                          <a:spcPct val="115000"/>
                        </a:lnSpc>
                        <a:spcBef>
                          <a:spcPts val="0"/>
                        </a:spcBef>
                        <a:spcAft>
                          <a:spcPts val="0"/>
                        </a:spcAft>
                      </a:pPr>
                      <a:r>
                        <a:rPr lang="fa-IR" sz="1200">
                          <a:cs typeface="B Lotus" pitchFamily="2" charset="-78"/>
                        </a:rPr>
                        <a:t>---</a:t>
                      </a:r>
                      <a:endParaRPr lang="en-US" sz="1800">
                        <a:latin typeface="Calibri"/>
                        <a:ea typeface="Calibri"/>
                        <a:cs typeface="B Lotus" pitchFamily="2" charset="-78"/>
                      </a:endParaRPr>
                    </a:p>
                  </a:txBody>
                  <a:tcPr marL="55350" marR="55350" marT="0" marB="0" anchor="ctr"/>
                </a:tc>
                <a:tc>
                  <a:txBody>
                    <a:bodyPr/>
                    <a:lstStyle/>
                    <a:p>
                      <a:pPr marL="0" marR="0" algn="ctr" rtl="1">
                        <a:lnSpc>
                          <a:spcPct val="115000"/>
                        </a:lnSpc>
                        <a:spcBef>
                          <a:spcPts val="0"/>
                        </a:spcBef>
                        <a:spcAft>
                          <a:spcPts val="0"/>
                        </a:spcAft>
                      </a:pPr>
                      <a:r>
                        <a:rPr lang="fa-IR" sz="1200">
                          <a:cs typeface="B Lotus" pitchFamily="2" charset="-78"/>
                        </a:rPr>
                        <a:t>توانايي هماهنگ کردن فشردن قفسه سينه با تهويه</a:t>
                      </a:r>
                      <a:endParaRPr lang="en-US" sz="1800">
                        <a:latin typeface="Calibri"/>
                        <a:ea typeface="Calibri"/>
                        <a:cs typeface="B Lotus" pitchFamily="2" charset="-78"/>
                      </a:endParaRPr>
                    </a:p>
                  </a:txBody>
                  <a:tcPr marL="55350" marR="55350" marT="0" marB="0" anchor="ctr"/>
                </a:tc>
              </a:tr>
              <a:tr h="381395">
                <a:tc>
                  <a:txBody>
                    <a:bodyPr/>
                    <a:lstStyle/>
                    <a:p>
                      <a:pPr marL="0" marR="0" algn="ctr" rtl="1">
                        <a:lnSpc>
                          <a:spcPct val="115000"/>
                        </a:lnSpc>
                        <a:spcBef>
                          <a:spcPts val="0"/>
                        </a:spcBef>
                        <a:spcAft>
                          <a:spcPts val="0"/>
                        </a:spcAft>
                      </a:pPr>
                      <a:r>
                        <a:rPr lang="fa-IR" sz="1200">
                          <a:cs typeface="B Lotus" pitchFamily="2" charset="-78"/>
                        </a:rPr>
                        <a:t>5دقيقه</a:t>
                      </a:r>
                      <a:endParaRPr lang="en-US" sz="1800">
                        <a:latin typeface="Calibri"/>
                        <a:ea typeface="Calibri"/>
                        <a:cs typeface="B Lotus" pitchFamily="2" charset="-78"/>
                      </a:endParaRPr>
                    </a:p>
                  </a:txBody>
                  <a:tcPr marL="55350" marR="55350" marT="0" marB="0" anchor="ctr"/>
                </a:tc>
                <a:tc>
                  <a:txBody>
                    <a:bodyPr/>
                    <a:lstStyle/>
                    <a:p>
                      <a:pPr marL="0" marR="0" algn="ctr" rtl="1">
                        <a:lnSpc>
                          <a:spcPct val="115000"/>
                        </a:lnSpc>
                        <a:spcBef>
                          <a:spcPts val="0"/>
                        </a:spcBef>
                        <a:spcAft>
                          <a:spcPts val="0"/>
                        </a:spcAft>
                      </a:pPr>
                      <a:r>
                        <a:rPr lang="fa-IR" sz="1200">
                          <a:cs typeface="B Lotus" pitchFamily="2" charset="-78"/>
                        </a:rPr>
                        <a:t>--</a:t>
                      </a:r>
                      <a:endParaRPr lang="en-US" sz="1800">
                        <a:latin typeface="Calibri"/>
                        <a:ea typeface="Calibri"/>
                        <a:cs typeface="B Lotus" pitchFamily="2" charset="-78"/>
                      </a:endParaRPr>
                    </a:p>
                  </a:txBody>
                  <a:tcPr marL="55350" marR="55350" marT="0" marB="0" anchor="ctr"/>
                </a:tc>
                <a:tc>
                  <a:txBody>
                    <a:bodyPr/>
                    <a:lstStyle/>
                    <a:p>
                      <a:pPr marL="0" marR="0" algn="ctr" rtl="1">
                        <a:lnSpc>
                          <a:spcPct val="115000"/>
                        </a:lnSpc>
                        <a:spcBef>
                          <a:spcPts val="0"/>
                        </a:spcBef>
                        <a:spcAft>
                          <a:spcPts val="0"/>
                        </a:spcAft>
                      </a:pPr>
                      <a:r>
                        <a:rPr lang="fa-IR" sz="1200">
                          <a:cs typeface="B Lotus" pitchFamily="2" charset="-78"/>
                        </a:rPr>
                        <a:t>√</a:t>
                      </a:r>
                      <a:endParaRPr lang="en-US" sz="1800">
                        <a:latin typeface="Calibri"/>
                        <a:ea typeface="Calibri"/>
                        <a:cs typeface="B Lotus" pitchFamily="2" charset="-78"/>
                      </a:endParaRPr>
                    </a:p>
                  </a:txBody>
                  <a:tcPr marL="55350" marR="55350" marT="0" marB="0" anchor="ctr"/>
                </a:tc>
                <a:tc>
                  <a:txBody>
                    <a:bodyPr/>
                    <a:lstStyle/>
                    <a:p>
                      <a:pPr marL="0" marR="0" algn="ctr" rtl="1">
                        <a:lnSpc>
                          <a:spcPct val="115000"/>
                        </a:lnSpc>
                        <a:spcBef>
                          <a:spcPts val="0"/>
                        </a:spcBef>
                        <a:spcAft>
                          <a:spcPts val="0"/>
                        </a:spcAft>
                      </a:pPr>
                      <a:r>
                        <a:rPr lang="fa-IR" sz="1200">
                          <a:cs typeface="B Lotus" pitchFamily="2" charset="-78"/>
                        </a:rPr>
                        <a:t>√</a:t>
                      </a:r>
                      <a:endParaRPr lang="en-US" sz="1800">
                        <a:latin typeface="Calibri"/>
                        <a:ea typeface="Calibri"/>
                        <a:cs typeface="B Lotus" pitchFamily="2" charset="-78"/>
                      </a:endParaRPr>
                    </a:p>
                  </a:txBody>
                  <a:tcPr marL="55350" marR="55350" marT="0" marB="0" anchor="ctr"/>
                </a:tc>
                <a:tc>
                  <a:txBody>
                    <a:bodyPr/>
                    <a:lstStyle/>
                    <a:p>
                      <a:pPr marL="0" marR="0" algn="ctr" rtl="1">
                        <a:lnSpc>
                          <a:spcPct val="115000"/>
                        </a:lnSpc>
                        <a:spcBef>
                          <a:spcPts val="0"/>
                        </a:spcBef>
                        <a:spcAft>
                          <a:spcPts val="0"/>
                        </a:spcAft>
                      </a:pPr>
                      <a:r>
                        <a:rPr lang="fa-IR" sz="1200">
                          <a:cs typeface="B Lotus" pitchFamily="2" charset="-78"/>
                        </a:rPr>
                        <a:t>درسنامه احيا</a:t>
                      </a:r>
                      <a:endParaRPr lang="en-US" sz="1800">
                        <a:latin typeface="Calibri"/>
                        <a:ea typeface="Calibri"/>
                        <a:cs typeface="B Lotus" pitchFamily="2" charset="-78"/>
                      </a:endParaRPr>
                    </a:p>
                  </a:txBody>
                  <a:tcPr marL="55350" marR="55350" marT="0" marB="0" anchor="ctr"/>
                </a:tc>
                <a:tc>
                  <a:txBody>
                    <a:bodyPr/>
                    <a:lstStyle/>
                    <a:p>
                      <a:pPr marL="0" marR="0" algn="ctr" rtl="1">
                        <a:lnSpc>
                          <a:spcPct val="115000"/>
                        </a:lnSpc>
                        <a:spcBef>
                          <a:spcPts val="0"/>
                        </a:spcBef>
                        <a:spcAft>
                          <a:spcPts val="0"/>
                        </a:spcAft>
                      </a:pPr>
                      <a:r>
                        <a:rPr lang="fa-IR" sz="1200">
                          <a:cs typeface="B Lotus" pitchFamily="2" charset="-78"/>
                        </a:rPr>
                        <a:t>مولتي مديا- فيلم</a:t>
                      </a:r>
                      <a:endParaRPr lang="en-US" sz="1800">
                        <a:latin typeface="Calibri"/>
                        <a:ea typeface="Calibri"/>
                        <a:cs typeface="B Lotus" pitchFamily="2" charset="-78"/>
                      </a:endParaRPr>
                    </a:p>
                  </a:txBody>
                  <a:tcPr marL="55350" marR="55350" marT="0" marB="0" anchor="ctr"/>
                </a:tc>
                <a:tc>
                  <a:txBody>
                    <a:bodyPr/>
                    <a:lstStyle/>
                    <a:p>
                      <a:pPr marL="0" marR="0" algn="ctr" rtl="1">
                        <a:lnSpc>
                          <a:spcPct val="115000"/>
                        </a:lnSpc>
                        <a:spcBef>
                          <a:spcPts val="0"/>
                        </a:spcBef>
                        <a:spcAft>
                          <a:spcPts val="0"/>
                        </a:spcAft>
                      </a:pPr>
                      <a:r>
                        <a:rPr lang="fa-IR" sz="1200">
                          <a:cs typeface="B Lotus" pitchFamily="2" charset="-78"/>
                        </a:rPr>
                        <a:t>مربی احیاء</a:t>
                      </a:r>
                      <a:endParaRPr lang="en-US" sz="1800">
                        <a:latin typeface="Calibri"/>
                        <a:ea typeface="Calibri"/>
                        <a:cs typeface="B Lotus" pitchFamily="2" charset="-78"/>
                      </a:endParaRPr>
                    </a:p>
                  </a:txBody>
                  <a:tcPr marL="55350" marR="55350" marT="0" marB="0" anchor="ctr"/>
                </a:tc>
                <a:tc>
                  <a:txBody>
                    <a:bodyPr/>
                    <a:lstStyle/>
                    <a:p>
                      <a:pPr marL="0" marR="0" algn="ctr" rtl="1">
                        <a:lnSpc>
                          <a:spcPct val="115000"/>
                        </a:lnSpc>
                        <a:spcBef>
                          <a:spcPts val="0"/>
                        </a:spcBef>
                        <a:spcAft>
                          <a:spcPts val="0"/>
                        </a:spcAft>
                      </a:pPr>
                      <a:r>
                        <a:rPr lang="fa-IR" sz="1200">
                          <a:cs typeface="B Lotus" pitchFamily="2" charset="-78"/>
                        </a:rPr>
                        <a:t>√</a:t>
                      </a:r>
                      <a:endParaRPr lang="en-US" sz="1800">
                        <a:latin typeface="Calibri"/>
                        <a:ea typeface="Calibri"/>
                        <a:cs typeface="B Lotus" pitchFamily="2" charset="-78"/>
                      </a:endParaRPr>
                    </a:p>
                  </a:txBody>
                  <a:tcPr marL="55350" marR="55350" marT="0" marB="0" anchor="ctr"/>
                </a:tc>
                <a:tc>
                  <a:txBody>
                    <a:bodyPr/>
                    <a:lstStyle/>
                    <a:p>
                      <a:pPr marL="0" marR="0" algn="ctr" rtl="1">
                        <a:lnSpc>
                          <a:spcPct val="115000"/>
                        </a:lnSpc>
                        <a:spcBef>
                          <a:spcPts val="0"/>
                        </a:spcBef>
                        <a:spcAft>
                          <a:spcPts val="0"/>
                        </a:spcAft>
                      </a:pPr>
                      <a:r>
                        <a:rPr lang="fa-IR" sz="1200">
                          <a:cs typeface="B Lotus" pitchFamily="2" charset="-78"/>
                        </a:rPr>
                        <a:t>√</a:t>
                      </a:r>
                      <a:endParaRPr lang="en-US" sz="1800">
                        <a:latin typeface="Calibri"/>
                        <a:ea typeface="Calibri"/>
                        <a:cs typeface="B Lotus" pitchFamily="2" charset="-78"/>
                      </a:endParaRPr>
                    </a:p>
                  </a:txBody>
                  <a:tcPr marL="55350" marR="55350" marT="0" marB="0" anchor="ctr"/>
                </a:tc>
                <a:tc>
                  <a:txBody>
                    <a:bodyPr/>
                    <a:lstStyle/>
                    <a:p>
                      <a:pPr marL="0" marR="0" algn="ctr" rtl="1">
                        <a:lnSpc>
                          <a:spcPct val="115000"/>
                        </a:lnSpc>
                        <a:spcBef>
                          <a:spcPts val="0"/>
                        </a:spcBef>
                        <a:spcAft>
                          <a:spcPts val="0"/>
                        </a:spcAft>
                      </a:pPr>
                      <a:r>
                        <a:rPr lang="fa-IR" sz="1200">
                          <a:cs typeface="B Lotus" pitchFamily="2" charset="-78"/>
                        </a:rPr>
                        <a:t>---</a:t>
                      </a:r>
                      <a:endParaRPr lang="en-US" sz="1800">
                        <a:latin typeface="Calibri"/>
                        <a:ea typeface="Calibri"/>
                        <a:cs typeface="B Lotus" pitchFamily="2" charset="-78"/>
                      </a:endParaRPr>
                    </a:p>
                  </a:txBody>
                  <a:tcPr marL="55350" marR="55350" marT="0" marB="0" anchor="ctr"/>
                </a:tc>
                <a:tc>
                  <a:txBody>
                    <a:bodyPr/>
                    <a:lstStyle/>
                    <a:p>
                      <a:pPr marL="0" marR="0" algn="ctr" rtl="1">
                        <a:lnSpc>
                          <a:spcPct val="115000"/>
                        </a:lnSpc>
                        <a:spcBef>
                          <a:spcPts val="0"/>
                        </a:spcBef>
                        <a:spcAft>
                          <a:spcPts val="0"/>
                        </a:spcAft>
                      </a:pPr>
                      <a:r>
                        <a:rPr lang="fa-IR" sz="1200">
                          <a:cs typeface="B Lotus" pitchFamily="2" charset="-78"/>
                        </a:rPr>
                        <a:t>√</a:t>
                      </a:r>
                      <a:endParaRPr lang="en-US" sz="1800">
                        <a:latin typeface="Calibri"/>
                        <a:ea typeface="Calibri"/>
                        <a:cs typeface="B Lotus" pitchFamily="2" charset="-78"/>
                      </a:endParaRPr>
                    </a:p>
                  </a:txBody>
                  <a:tcPr marL="55350" marR="55350" marT="0" marB="0" anchor="ctr"/>
                </a:tc>
                <a:tc>
                  <a:txBody>
                    <a:bodyPr/>
                    <a:lstStyle/>
                    <a:p>
                      <a:pPr marL="0" marR="0" algn="ctr" rtl="1">
                        <a:lnSpc>
                          <a:spcPct val="115000"/>
                        </a:lnSpc>
                        <a:spcBef>
                          <a:spcPts val="0"/>
                        </a:spcBef>
                        <a:spcAft>
                          <a:spcPts val="0"/>
                        </a:spcAft>
                      </a:pPr>
                      <a:r>
                        <a:rPr lang="fa-IR" sz="1200">
                          <a:cs typeface="B Lotus" pitchFamily="2" charset="-78"/>
                        </a:rPr>
                        <a:t>----</a:t>
                      </a:r>
                      <a:endParaRPr lang="en-US" sz="1800">
                        <a:latin typeface="Calibri"/>
                        <a:ea typeface="Calibri"/>
                        <a:cs typeface="B Lotus" pitchFamily="2" charset="-78"/>
                      </a:endParaRPr>
                    </a:p>
                  </a:txBody>
                  <a:tcPr marL="55350" marR="55350" marT="0" marB="0" anchor="ctr"/>
                </a:tc>
                <a:tc>
                  <a:txBody>
                    <a:bodyPr/>
                    <a:lstStyle/>
                    <a:p>
                      <a:pPr marL="0" marR="0" algn="ctr" rtl="1">
                        <a:lnSpc>
                          <a:spcPct val="115000"/>
                        </a:lnSpc>
                        <a:spcBef>
                          <a:spcPts val="0"/>
                        </a:spcBef>
                        <a:spcAft>
                          <a:spcPts val="0"/>
                        </a:spcAft>
                      </a:pPr>
                      <a:r>
                        <a:rPr lang="fa-IR" sz="1200">
                          <a:cs typeface="B Lotus" pitchFamily="2" charset="-78"/>
                        </a:rPr>
                        <a:t>√</a:t>
                      </a:r>
                      <a:endParaRPr lang="en-US" sz="1800">
                        <a:latin typeface="Calibri"/>
                        <a:ea typeface="Calibri"/>
                        <a:cs typeface="B Lotus" pitchFamily="2" charset="-78"/>
                      </a:endParaRPr>
                    </a:p>
                  </a:txBody>
                  <a:tcPr marL="55350" marR="55350" marT="0" marB="0" anchor="ctr"/>
                </a:tc>
                <a:tc>
                  <a:txBody>
                    <a:bodyPr/>
                    <a:lstStyle/>
                    <a:p>
                      <a:pPr marL="0" marR="0" algn="ctr" rtl="1">
                        <a:lnSpc>
                          <a:spcPct val="115000"/>
                        </a:lnSpc>
                        <a:spcBef>
                          <a:spcPts val="0"/>
                        </a:spcBef>
                        <a:spcAft>
                          <a:spcPts val="0"/>
                        </a:spcAft>
                      </a:pPr>
                      <a:r>
                        <a:rPr lang="fa-IR" sz="1200">
                          <a:cs typeface="B Lotus" pitchFamily="2" charset="-78"/>
                        </a:rPr>
                        <a:t>به دست آوردن دانش لازم براي استفاده به موقع ازلوله گذاري داخل ناي</a:t>
                      </a:r>
                      <a:endParaRPr lang="en-US" sz="1800">
                        <a:latin typeface="Calibri"/>
                        <a:ea typeface="Calibri"/>
                        <a:cs typeface="B Lotus" pitchFamily="2" charset="-78"/>
                      </a:endParaRPr>
                    </a:p>
                  </a:txBody>
                  <a:tcPr marL="55350" marR="55350" marT="0" marB="0" anchor="ctr"/>
                </a:tc>
              </a:tr>
              <a:tr h="381395">
                <a:tc>
                  <a:txBody>
                    <a:bodyPr/>
                    <a:lstStyle/>
                    <a:p>
                      <a:pPr marL="0" marR="0" algn="ctr" rtl="1">
                        <a:lnSpc>
                          <a:spcPct val="115000"/>
                        </a:lnSpc>
                        <a:spcBef>
                          <a:spcPts val="0"/>
                        </a:spcBef>
                        <a:spcAft>
                          <a:spcPts val="0"/>
                        </a:spcAft>
                      </a:pPr>
                      <a:r>
                        <a:rPr lang="fa-IR" sz="1200">
                          <a:cs typeface="B Lotus" pitchFamily="2" charset="-78"/>
                        </a:rPr>
                        <a:t>30 دقيقه</a:t>
                      </a:r>
                      <a:endParaRPr lang="en-US" sz="1800">
                        <a:latin typeface="Calibri"/>
                        <a:ea typeface="Calibri"/>
                        <a:cs typeface="B Lotus" pitchFamily="2" charset="-78"/>
                      </a:endParaRPr>
                    </a:p>
                  </a:txBody>
                  <a:tcPr marL="55350" marR="55350" marT="0" marB="0" anchor="ctr"/>
                </a:tc>
                <a:tc>
                  <a:txBody>
                    <a:bodyPr/>
                    <a:lstStyle/>
                    <a:p>
                      <a:pPr marL="0" marR="0" algn="ctr" rtl="1">
                        <a:lnSpc>
                          <a:spcPct val="115000"/>
                        </a:lnSpc>
                        <a:spcBef>
                          <a:spcPts val="0"/>
                        </a:spcBef>
                        <a:spcAft>
                          <a:spcPts val="0"/>
                        </a:spcAft>
                      </a:pPr>
                      <a:r>
                        <a:rPr lang="fa-IR" sz="1200">
                          <a:cs typeface="B Lotus" pitchFamily="2" charset="-78"/>
                        </a:rPr>
                        <a:t>√</a:t>
                      </a:r>
                      <a:endParaRPr lang="en-US" sz="1800">
                        <a:latin typeface="Calibri"/>
                        <a:ea typeface="Calibri"/>
                        <a:cs typeface="B Lotus" pitchFamily="2" charset="-78"/>
                      </a:endParaRPr>
                    </a:p>
                  </a:txBody>
                  <a:tcPr marL="55350" marR="55350" marT="0" marB="0" anchor="ctr"/>
                </a:tc>
                <a:tc>
                  <a:txBody>
                    <a:bodyPr/>
                    <a:lstStyle/>
                    <a:p>
                      <a:pPr marL="0" marR="0" algn="ctr" rtl="1">
                        <a:lnSpc>
                          <a:spcPct val="115000"/>
                        </a:lnSpc>
                        <a:spcBef>
                          <a:spcPts val="0"/>
                        </a:spcBef>
                        <a:spcAft>
                          <a:spcPts val="0"/>
                        </a:spcAft>
                      </a:pPr>
                      <a:r>
                        <a:rPr lang="fa-IR" sz="1200">
                          <a:cs typeface="B Lotus" pitchFamily="2" charset="-78"/>
                        </a:rPr>
                        <a:t>---</a:t>
                      </a:r>
                      <a:endParaRPr lang="en-US" sz="1800">
                        <a:latin typeface="Calibri"/>
                        <a:ea typeface="Calibri"/>
                        <a:cs typeface="B Lotus" pitchFamily="2" charset="-78"/>
                      </a:endParaRPr>
                    </a:p>
                  </a:txBody>
                  <a:tcPr marL="55350" marR="55350" marT="0" marB="0" anchor="ctr"/>
                </a:tc>
                <a:tc>
                  <a:txBody>
                    <a:bodyPr/>
                    <a:lstStyle/>
                    <a:p>
                      <a:pPr marL="0" marR="0" algn="ctr" rtl="1">
                        <a:lnSpc>
                          <a:spcPct val="115000"/>
                        </a:lnSpc>
                        <a:spcBef>
                          <a:spcPts val="0"/>
                        </a:spcBef>
                        <a:spcAft>
                          <a:spcPts val="0"/>
                        </a:spcAft>
                      </a:pPr>
                      <a:r>
                        <a:rPr lang="fa-IR" sz="1200">
                          <a:cs typeface="B Lotus" pitchFamily="2" charset="-78"/>
                        </a:rPr>
                        <a:t>---</a:t>
                      </a:r>
                      <a:endParaRPr lang="en-US" sz="1800">
                        <a:latin typeface="Calibri"/>
                        <a:ea typeface="Calibri"/>
                        <a:cs typeface="B Lotus" pitchFamily="2" charset="-78"/>
                      </a:endParaRPr>
                    </a:p>
                  </a:txBody>
                  <a:tcPr marL="55350" marR="55350" marT="0" marB="0" anchor="ctr"/>
                </a:tc>
                <a:tc>
                  <a:txBody>
                    <a:bodyPr/>
                    <a:lstStyle/>
                    <a:p>
                      <a:pPr marL="0" marR="0" algn="ctr" rtl="1">
                        <a:lnSpc>
                          <a:spcPct val="115000"/>
                        </a:lnSpc>
                        <a:spcBef>
                          <a:spcPts val="0"/>
                        </a:spcBef>
                        <a:spcAft>
                          <a:spcPts val="0"/>
                        </a:spcAft>
                      </a:pPr>
                      <a:r>
                        <a:rPr lang="fa-IR" sz="1200">
                          <a:cs typeface="B Lotus" pitchFamily="2" charset="-78"/>
                        </a:rPr>
                        <a:t>درسنامه احيا</a:t>
                      </a:r>
                      <a:endParaRPr lang="en-US" sz="1800">
                        <a:latin typeface="Calibri"/>
                        <a:ea typeface="Calibri"/>
                        <a:cs typeface="B Lotus" pitchFamily="2" charset="-78"/>
                      </a:endParaRPr>
                    </a:p>
                  </a:txBody>
                  <a:tcPr marL="55350" marR="55350" marT="0" marB="0" anchor="ctr"/>
                </a:tc>
                <a:tc>
                  <a:txBody>
                    <a:bodyPr/>
                    <a:lstStyle/>
                    <a:p>
                      <a:pPr marL="0" marR="0" algn="ctr" rtl="1">
                        <a:lnSpc>
                          <a:spcPct val="115000"/>
                        </a:lnSpc>
                        <a:spcBef>
                          <a:spcPts val="0"/>
                        </a:spcBef>
                        <a:spcAft>
                          <a:spcPts val="0"/>
                        </a:spcAft>
                      </a:pPr>
                      <a:r>
                        <a:rPr lang="fa-IR" sz="1200">
                          <a:cs typeface="B Lotus" pitchFamily="2" charset="-78"/>
                        </a:rPr>
                        <a:t>مولاژ</a:t>
                      </a:r>
                      <a:endParaRPr lang="en-US" sz="1800">
                        <a:latin typeface="Calibri"/>
                        <a:ea typeface="Calibri"/>
                        <a:cs typeface="B Lotus" pitchFamily="2" charset="-78"/>
                      </a:endParaRPr>
                    </a:p>
                  </a:txBody>
                  <a:tcPr marL="55350" marR="55350" marT="0" marB="0" anchor="ctr"/>
                </a:tc>
                <a:tc>
                  <a:txBody>
                    <a:bodyPr/>
                    <a:lstStyle/>
                    <a:p>
                      <a:pPr marL="0" marR="0" algn="ctr" rtl="1">
                        <a:lnSpc>
                          <a:spcPct val="115000"/>
                        </a:lnSpc>
                        <a:spcBef>
                          <a:spcPts val="0"/>
                        </a:spcBef>
                        <a:spcAft>
                          <a:spcPts val="0"/>
                        </a:spcAft>
                      </a:pPr>
                      <a:r>
                        <a:rPr lang="fa-IR" sz="1200">
                          <a:cs typeface="B Lotus" pitchFamily="2" charset="-78"/>
                        </a:rPr>
                        <a:t>مربی احیاء</a:t>
                      </a:r>
                      <a:endParaRPr lang="en-US" sz="1800">
                        <a:latin typeface="Calibri"/>
                        <a:ea typeface="Calibri"/>
                        <a:cs typeface="B Lotus" pitchFamily="2" charset="-78"/>
                      </a:endParaRPr>
                    </a:p>
                  </a:txBody>
                  <a:tcPr marL="55350" marR="55350" marT="0" marB="0" anchor="ctr"/>
                </a:tc>
                <a:tc>
                  <a:txBody>
                    <a:bodyPr/>
                    <a:lstStyle/>
                    <a:p>
                      <a:pPr marL="0" marR="0" algn="ctr" rtl="1">
                        <a:lnSpc>
                          <a:spcPct val="115000"/>
                        </a:lnSpc>
                        <a:spcBef>
                          <a:spcPts val="0"/>
                        </a:spcBef>
                        <a:spcAft>
                          <a:spcPts val="0"/>
                        </a:spcAft>
                      </a:pPr>
                      <a:r>
                        <a:rPr lang="fa-IR" sz="1200">
                          <a:cs typeface="B Lotus" pitchFamily="2" charset="-78"/>
                        </a:rPr>
                        <a:t>√</a:t>
                      </a:r>
                      <a:endParaRPr lang="en-US" sz="1800">
                        <a:latin typeface="Calibri"/>
                        <a:ea typeface="Calibri"/>
                        <a:cs typeface="B Lotus" pitchFamily="2" charset="-78"/>
                      </a:endParaRPr>
                    </a:p>
                  </a:txBody>
                  <a:tcPr marL="55350" marR="55350" marT="0" marB="0" anchor="ctr"/>
                </a:tc>
                <a:tc>
                  <a:txBody>
                    <a:bodyPr/>
                    <a:lstStyle/>
                    <a:p>
                      <a:pPr marL="0" marR="0" algn="ctr" rtl="1">
                        <a:lnSpc>
                          <a:spcPct val="115000"/>
                        </a:lnSpc>
                        <a:spcBef>
                          <a:spcPts val="0"/>
                        </a:spcBef>
                        <a:spcAft>
                          <a:spcPts val="0"/>
                        </a:spcAft>
                      </a:pPr>
                      <a:r>
                        <a:rPr lang="fa-IR" sz="1200">
                          <a:cs typeface="B Lotus" pitchFamily="2" charset="-78"/>
                        </a:rPr>
                        <a:t>√</a:t>
                      </a:r>
                      <a:endParaRPr lang="en-US" sz="1800">
                        <a:latin typeface="Calibri"/>
                        <a:ea typeface="Calibri"/>
                        <a:cs typeface="B Lotus" pitchFamily="2" charset="-78"/>
                      </a:endParaRPr>
                    </a:p>
                  </a:txBody>
                  <a:tcPr marL="55350" marR="55350" marT="0" marB="0" anchor="ctr"/>
                </a:tc>
                <a:tc>
                  <a:txBody>
                    <a:bodyPr/>
                    <a:lstStyle/>
                    <a:p>
                      <a:pPr marL="0" marR="0" algn="ctr" rtl="1">
                        <a:lnSpc>
                          <a:spcPct val="115000"/>
                        </a:lnSpc>
                        <a:spcBef>
                          <a:spcPts val="0"/>
                        </a:spcBef>
                        <a:spcAft>
                          <a:spcPts val="0"/>
                        </a:spcAft>
                      </a:pPr>
                      <a:r>
                        <a:rPr lang="fa-IR" sz="1200">
                          <a:cs typeface="B Lotus" pitchFamily="2" charset="-78"/>
                        </a:rPr>
                        <a:t>---</a:t>
                      </a:r>
                      <a:endParaRPr lang="en-US" sz="1800">
                        <a:latin typeface="Calibri"/>
                        <a:ea typeface="Calibri"/>
                        <a:cs typeface="B Lotus" pitchFamily="2" charset="-78"/>
                      </a:endParaRPr>
                    </a:p>
                  </a:txBody>
                  <a:tcPr marL="55350" marR="55350" marT="0" marB="0" anchor="ctr"/>
                </a:tc>
                <a:tc>
                  <a:txBody>
                    <a:bodyPr/>
                    <a:lstStyle/>
                    <a:p>
                      <a:pPr marL="0" marR="0" algn="ctr" rtl="1">
                        <a:lnSpc>
                          <a:spcPct val="115000"/>
                        </a:lnSpc>
                        <a:spcBef>
                          <a:spcPts val="0"/>
                        </a:spcBef>
                        <a:spcAft>
                          <a:spcPts val="0"/>
                        </a:spcAft>
                      </a:pPr>
                      <a:r>
                        <a:rPr lang="fa-IR" sz="1200">
                          <a:cs typeface="B Lotus" pitchFamily="2" charset="-78"/>
                        </a:rPr>
                        <a:t>√</a:t>
                      </a:r>
                      <a:endParaRPr lang="en-US" sz="1800">
                        <a:latin typeface="Calibri"/>
                        <a:ea typeface="Calibri"/>
                        <a:cs typeface="B Lotus" pitchFamily="2" charset="-78"/>
                      </a:endParaRPr>
                    </a:p>
                  </a:txBody>
                  <a:tcPr marL="55350" marR="55350" marT="0" marB="0" anchor="ctr"/>
                </a:tc>
                <a:tc>
                  <a:txBody>
                    <a:bodyPr/>
                    <a:lstStyle/>
                    <a:p>
                      <a:pPr marL="0" marR="0" algn="ctr" rtl="1">
                        <a:lnSpc>
                          <a:spcPct val="115000"/>
                        </a:lnSpc>
                        <a:spcBef>
                          <a:spcPts val="0"/>
                        </a:spcBef>
                        <a:spcAft>
                          <a:spcPts val="0"/>
                        </a:spcAft>
                      </a:pPr>
                      <a:r>
                        <a:rPr lang="fa-IR" sz="1200">
                          <a:cs typeface="B Lotus" pitchFamily="2" charset="-78"/>
                        </a:rPr>
                        <a:t>√</a:t>
                      </a:r>
                      <a:endParaRPr lang="en-US" sz="1800">
                        <a:latin typeface="Calibri"/>
                        <a:ea typeface="Calibri"/>
                        <a:cs typeface="B Lotus" pitchFamily="2" charset="-78"/>
                      </a:endParaRPr>
                    </a:p>
                  </a:txBody>
                  <a:tcPr marL="55350" marR="55350" marT="0" marB="0" anchor="ctr"/>
                </a:tc>
                <a:tc>
                  <a:txBody>
                    <a:bodyPr/>
                    <a:lstStyle/>
                    <a:p>
                      <a:pPr marL="0" marR="0" algn="ctr" rtl="1">
                        <a:lnSpc>
                          <a:spcPct val="115000"/>
                        </a:lnSpc>
                        <a:spcBef>
                          <a:spcPts val="0"/>
                        </a:spcBef>
                        <a:spcAft>
                          <a:spcPts val="0"/>
                        </a:spcAft>
                      </a:pPr>
                      <a:r>
                        <a:rPr lang="fa-IR" sz="1200">
                          <a:cs typeface="B Lotus" pitchFamily="2" charset="-78"/>
                        </a:rPr>
                        <a:t>---</a:t>
                      </a:r>
                      <a:endParaRPr lang="en-US" sz="1800">
                        <a:latin typeface="Calibri"/>
                        <a:ea typeface="Calibri"/>
                        <a:cs typeface="B Lotus" pitchFamily="2" charset="-78"/>
                      </a:endParaRPr>
                    </a:p>
                  </a:txBody>
                  <a:tcPr marL="55350" marR="55350" marT="0" marB="0" anchor="ctr"/>
                </a:tc>
                <a:tc>
                  <a:txBody>
                    <a:bodyPr/>
                    <a:lstStyle/>
                    <a:p>
                      <a:pPr marL="0" marR="0" algn="ctr" rtl="1">
                        <a:lnSpc>
                          <a:spcPct val="115000"/>
                        </a:lnSpc>
                        <a:spcBef>
                          <a:spcPts val="0"/>
                        </a:spcBef>
                        <a:spcAft>
                          <a:spcPts val="0"/>
                        </a:spcAft>
                      </a:pPr>
                      <a:r>
                        <a:rPr lang="fa-IR" sz="1200">
                          <a:cs typeface="B Lotus" pitchFamily="2" charset="-78"/>
                        </a:rPr>
                        <a:t>توانايي استفاده از لارنگوسکوپ براي گذاشتن لوله احيا</a:t>
                      </a:r>
                      <a:endParaRPr lang="en-US" sz="1800">
                        <a:latin typeface="Calibri"/>
                        <a:ea typeface="Calibri"/>
                        <a:cs typeface="B Lotus" pitchFamily="2" charset="-78"/>
                      </a:endParaRPr>
                    </a:p>
                  </a:txBody>
                  <a:tcPr marL="55350" marR="55350" marT="0" marB="0" anchor="ctr"/>
                </a:tc>
              </a:tr>
              <a:tr h="381395">
                <a:tc>
                  <a:txBody>
                    <a:bodyPr/>
                    <a:lstStyle/>
                    <a:p>
                      <a:pPr marL="0" marR="0" algn="ctr" rtl="1">
                        <a:lnSpc>
                          <a:spcPct val="115000"/>
                        </a:lnSpc>
                        <a:spcBef>
                          <a:spcPts val="0"/>
                        </a:spcBef>
                        <a:spcAft>
                          <a:spcPts val="0"/>
                        </a:spcAft>
                      </a:pPr>
                      <a:r>
                        <a:rPr lang="fa-IR" sz="1200">
                          <a:cs typeface="B Lotus" pitchFamily="2" charset="-78"/>
                        </a:rPr>
                        <a:t>15 ذقيقه</a:t>
                      </a:r>
                      <a:endParaRPr lang="en-US" sz="1800">
                        <a:latin typeface="Calibri"/>
                        <a:ea typeface="Calibri"/>
                        <a:cs typeface="B Lotus" pitchFamily="2" charset="-78"/>
                      </a:endParaRPr>
                    </a:p>
                  </a:txBody>
                  <a:tcPr marL="55350" marR="55350" marT="0" marB="0" anchor="ctr"/>
                </a:tc>
                <a:tc>
                  <a:txBody>
                    <a:bodyPr/>
                    <a:lstStyle/>
                    <a:p>
                      <a:pPr marL="0" marR="0" algn="ctr" rtl="1">
                        <a:lnSpc>
                          <a:spcPct val="115000"/>
                        </a:lnSpc>
                        <a:spcBef>
                          <a:spcPts val="0"/>
                        </a:spcBef>
                        <a:spcAft>
                          <a:spcPts val="0"/>
                        </a:spcAft>
                      </a:pPr>
                      <a:r>
                        <a:rPr lang="fa-IR" sz="1200">
                          <a:cs typeface="B Lotus" pitchFamily="2" charset="-78"/>
                        </a:rPr>
                        <a:t>--</a:t>
                      </a:r>
                      <a:endParaRPr lang="en-US" sz="1800">
                        <a:latin typeface="Calibri"/>
                        <a:ea typeface="Calibri"/>
                        <a:cs typeface="B Lotus" pitchFamily="2" charset="-78"/>
                      </a:endParaRPr>
                    </a:p>
                  </a:txBody>
                  <a:tcPr marL="55350" marR="55350" marT="0" marB="0" anchor="ctr"/>
                </a:tc>
                <a:tc>
                  <a:txBody>
                    <a:bodyPr/>
                    <a:lstStyle/>
                    <a:p>
                      <a:pPr marL="0" marR="0" algn="ctr" rtl="1">
                        <a:lnSpc>
                          <a:spcPct val="115000"/>
                        </a:lnSpc>
                        <a:spcBef>
                          <a:spcPts val="0"/>
                        </a:spcBef>
                        <a:spcAft>
                          <a:spcPts val="0"/>
                        </a:spcAft>
                      </a:pPr>
                      <a:r>
                        <a:rPr lang="fa-IR" sz="1200">
                          <a:cs typeface="B Lotus" pitchFamily="2" charset="-78"/>
                        </a:rPr>
                        <a:t>√</a:t>
                      </a:r>
                      <a:endParaRPr lang="en-US" sz="1800">
                        <a:latin typeface="Calibri"/>
                        <a:ea typeface="Calibri"/>
                        <a:cs typeface="B Lotus" pitchFamily="2" charset="-78"/>
                      </a:endParaRPr>
                    </a:p>
                  </a:txBody>
                  <a:tcPr marL="55350" marR="55350" marT="0" marB="0" anchor="ctr"/>
                </a:tc>
                <a:tc>
                  <a:txBody>
                    <a:bodyPr/>
                    <a:lstStyle/>
                    <a:p>
                      <a:pPr marL="0" marR="0" algn="ctr" rtl="1">
                        <a:lnSpc>
                          <a:spcPct val="115000"/>
                        </a:lnSpc>
                        <a:spcBef>
                          <a:spcPts val="0"/>
                        </a:spcBef>
                        <a:spcAft>
                          <a:spcPts val="0"/>
                        </a:spcAft>
                      </a:pPr>
                      <a:r>
                        <a:rPr lang="fa-IR" sz="1200">
                          <a:cs typeface="B Lotus" pitchFamily="2" charset="-78"/>
                        </a:rPr>
                        <a:t>√</a:t>
                      </a:r>
                      <a:endParaRPr lang="en-US" sz="1800">
                        <a:latin typeface="Calibri"/>
                        <a:ea typeface="Calibri"/>
                        <a:cs typeface="B Lotus" pitchFamily="2" charset="-78"/>
                      </a:endParaRPr>
                    </a:p>
                  </a:txBody>
                  <a:tcPr marL="55350" marR="55350" marT="0" marB="0" anchor="ctr"/>
                </a:tc>
                <a:tc>
                  <a:txBody>
                    <a:bodyPr/>
                    <a:lstStyle/>
                    <a:p>
                      <a:pPr marL="0" marR="0" algn="ctr" rtl="1">
                        <a:lnSpc>
                          <a:spcPct val="115000"/>
                        </a:lnSpc>
                        <a:spcBef>
                          <a:spcPts val="0"/>
                        </a:spcBef>
                        <a:spcAft>
                          <a:spcPts val="0"/>
                        </a:spcAft>
                      </a:pPr>
                      <a:r>
                        <a:rPr lang="fa-IR" sz="1200">
                          <a:cs typeface="B Lotus" pitchFamily="2" charset="-78"/>
                        </a:rPr>
                        <a:t>درسنامه احيا</a:t>
                      </a:r>
                      <a:endParaRPr lang="en-US" sz="1800">
                        <a:latin typeface="Calibri"/>
                        <a:ea typeface="Calibri"/>
                        <a:cs typeface="B Lotus" pitchFamily="2" charset="-78"/>
                      </a:endParaRPr>
                    </a:p>
                  </a:txBody>
                  <a:tcPr marL="55350" marR="55350" marT="0" marB="0" anchor="ctr"/>
                </a:tc>
                <a:tc>
                  <a:txBody>
                    <a:bodyPr/>
                    <a:lstStyle/>
                    <a:p>
                      <a:pPr marL="0" marR="0" algn="ctr" rtl="1">
                        <a:lnSpc>
                          <a:spcPct val="115000"/>
                        </a:lnSpc>
                        <a:spcBef>
                          <a:spcPts val="0"/>
                        </a:spcBef>
                        <a:spcAft>
                          <a:spcPts val="0"/>
                        </a:spcAft>
                      </a:pPr>
                      <a:r>
                        <a:rPr lang="fa-IR" sz="1200">
                          <a:cs typeface="B Lotus" pitchFamily="2" charset="-78"/>
                        </a:rPr>
                        <a:t>مولتي مديا وفيلم</a:t>
                      </a:r>
                      <a:endParaRPr lang="en-US" sz="1800">
                        <a:latin typeface="Calibri"/>
                        <a:ea typeface="Calibri"/>
                        <a:cs typeface="B Lotus" pitchFamily="2" charset="-78"/>
                      </a:endParaRPr>
                    </a:p>
                  </a:txBody>
                  <a:tcPr marL="55350" marR="55350" marT="0" marB="0" anchor="ctr"/>
                </a:tc>
                <a:tc>
                  <a:txBody>
                    <a:bodyPr/>
                    <a:lstStyle/>
                    <a:p>
                      <a:pPr marL="0" marR="0" algn="ctr" rtl="1">
                        <a:lnSpc>
                          <a:spcPct val="115000"/>
                        </a:lnSpc>
                        <a:spcBef>
                          <a:spcPts val="0"/>
                        </a:spcBef>
                        <a:spcAft>
                          <a:spcPts val="0"/>
                        </a:spcAft>
                      </a:pPr>
                      <a:r>
                        <a:rPr lang="fa-IR" sz="1200">
                          <a:cs typeface="B Lotus" pitchFamily="2" charset="-78"/>
                        </a:rPr>
                        <a:t>مربی احیاء</a:t>
                      </a:r>
                      <a:endParaRPr lang="en-US" sz="1800">
                        <a:latin typeface="Calibri"/>
                        <a:ea typeface="Calibri"/>
                        <a:cs typeface="B Lotus" pitchFamily="2" charset="-78"/>
                      </a:endParaRPr>
                    </a:p>
                  </a:txBody>
                  <a:tcPr marL="55350" marR="55350" marT="0" marB="0" anchor="ctr"/>
                </a:tc>
                <a:tc>
                  <a:txBody>
                    <a:bodyPr/>
                    <a:lstStyle/>
                    <a:p>
                      <a:pPr marL="0" marR="0" algn="ctr" rtl="1">
                        <a:lnSpc>
                          <a:spcPct val="115000"/>
                        </a:lnSpc>
                        <a:spcBef>
                          <a:spcPts val="0"/>
                        </a:spcBef>
                        <a:spcAft>
                          <a:spcPts val="0"/>
                        </a:spcAft>
                      </a:pPr>
                      <a:r>
                        <a:rPr lang="fa-IR" sz="1200">
                          <a:cs typeface="B Lotus" pitchFamily="2" charset="-78"/>
                        </a:rPr>
                        <a:t>√</a:t>
                      </a:r>
                      <a:endParaRPr lang="en-US" sz="1800">
                        <a:latin typeface="Calibri"/>
                        <a:ea typeface="Calibri"/>
                        <a:cs typeface="B Lotus" pitchFamily="2" charset="-78"/>
                      </a:endParaRPr>
                    </a:p>
                  </a:txBody>
                  <a:tcPr marL="55350" marR="55350" marT="0" marB="0" anchor="ctr"/>
                </a:tc>
                <a:tc>
                  <a:txBody>
                    <a:bodyPr/>
                    <a:lstStyle/>
                    <a:p>
                      <a:pPr marL="0" marR="0" algn="ctr" rtl="1">
                        <a:lnSpc>
                          <a:spcPct val="115000"/>
                        </a:lnSpc>
                        <a:spcBef>
                          <a:spcPts val="0"/>
                        </a:spcBef>
                        <a:spcAft>
                          <a:spcPts val="0"/>
                        </a:spcAft>
                      </a:pPr>
                      <a:r>
                        <a:rPr lang="fa-IR" sz="1200">
                          <a:cs typeface="B Lotus" pitchFamily="2" charset="-78"/>
                        </a:rPr>
                        <a:t>√</a:t>
                      </a:r>
                      <a:endParaRPr lang="en-US" sz="1800">
                        <a:latin typeface="Calibri"/>
                        <a:ea typeface="Calibri"/>
                        <a:cs typeface="B Lotus" pitchFamily="2" charset="-78"/>
                      </a:endParaRPr>
                    </a:p>
                  </a:txBody>
                  <a:tcPr marL="55350" marR="55350" marT="0" marB="0" anchor="ctr"/>
                </a:tc>
                <a:tc>
                  <a:txBody>
                    <a:bodyPr/>
                    <a:lstStyle/>
                    <a:p>
                      <a:pPr marL="0" marR="0" algn="ctr" rtl="1">
                        <a:lnSpc>
                          <a:spcPct val="115000"/>
                        </a:lnSpc>
                        <a:spcBef>
                          <a:spcPts val="0"/>
                        </a:spcBef>
                        <a:spcAft>
                          <a:spcPts val="0"/>
                        </a:spcAft>
                      </a:pPr>
                      <a:r>
                        <a:rPr lang="fa-IR" sz="1200">
                          <a:cs typeface="B Lotus" pitchFamily="2" charset="-78"/>
                        </a:rPr>
                        <a:t>---</a:t>
                      </a:r>
                      <a:endParaRPr lang="en-US" sz="1800">
                        <a:latin typeface="Calibri"/>
                        <a:ea typeface="Calibri"/>
                        <a:cs typeface="B Lotus" pitchFamily="2" charset="-78"/>
                      </a:endParaRPr>
                    </a:p>
                  </a:txBody>
                  <a:tcPr marL="55350" marR="55350" marT="0" marB="0" anchor="ctr"/>
                </a:tc>
                <a:tc>
                  <a:txBody>
                    <a:bodyPr/>
                    <a:lstStyle/>
                    <a:p>
                      <a:pPr marL="0" marR="0" algn="ctr" rtl="1">
                        <a:lnSpc>
                          <a:spcPct val="115000"/>
                        </a:lnSpc>
                        <a:spcBef>
                          <a:spcPts val="0"/>
                        </a:spcBef>
                        <a:spcAft>
                          <a:spcPts val="0"/>
                        </a:spcAft>
                      </a:pPr>
                      <a:r>
                        <a:rPr lang="fa-IR" sz="1200">
                          <a:cs typeface="B Lotus" pitchFamily="2" charset="-78"/>
                        </a:rPr>
                        <a:t>√</a:t>
                      </a:r>
                      <a:endParaRPr lang="en-US" sz="1800">
                        <a:latin typeface="Calibri"/>
                        <a:ea typeface="Calibri"/>
                        <a:cs typeface="B Lotus" pitchFamily="2" charset="-78"/>
                      </a:endParaRPr>
                    </a:p>
                  </a:txBody>
                  <a:tcPr marL="55350" marR="55350" marT="0" marB="0" anchor="ctr"/>
                </a:tc>
                <a:tc>
                  <a:txBody>
                    <a:bodyPr/>
                    <a:lstStyle/>
                    <a:p>
                      <a:pPr marL="0" marR="0" algn="ctr" rtl="1">
                        <a:lnSpc>
                          <a:spcPct val="115000"/>
                        </a:lnSpc>
                        <a:spcBef>
                          <a:spcPts val="0"/>
                        </a:spcBef>
                        <a:spcAft>
                          <a:spcPts val="0"/>
                        </a:spcAft>
                      </a:pPr>
                      <a:r>
                        <a:rPr lang="fa-IR" sz="1200">
                          <a:cs typeface="B Lotus" pitchFamily="2" charset="-78"/>
                        </a:rPr>
                        <a:t>----</a:t>
                      </a:r>
                      <a:endParaRPr lang="en-US" sz="1800">
                        <a:latin typeface="Calibri"/>
                        <a:ea typeface="Calibri"/>
                        <a:cs typeface="B Lotus" pitchFamily="2" charset="-78"/>
                      </a:endParaRPr>
                    </a:p>
                  </a:txBody>
                  <a:tcPr marL="55350" marR="55350" marT="0" marB="0" anchor="ctr"/>
                </a:tc>
                <a:tc>
                  <a:txBody>
                    <a:bodyPr/>
                    <a:lstStyle/>
                    <a:p>
                      <a:pPr marL="0" marR="0" algn="ctr" rtl="1">
                        <a:lnSpc>
                          <a:spcPct val="115000"/>
                        </a:lnSpc>
                        <a:spcBef>
                          <a:spcPts val="0"/>
                        </a:spcBef>
                        <a:spcAft>
                          <a:spcPts val="0"/>
                        </a:spcAft>
                      </a:pPr>
                      <a:r>
                        <a:rPr lang="fa-IR" sz="1200">
                          <a:cs typeface="B Lotus" pitchFamily="2" charset="-78"/>
                        </a:rPr>
                        <a:t>√</a:t>
                      </a:r>
                      <a:endParaRPr lang="en-US" sz="1800">
                        <a:latin typeface="Calibri"/>
                        <a:ea typeface="Calibri"/>
                        <a:cs typeface="B Lotus" pitchFamily="2" charset="-78"/>
                      </a:endParaRPr>
                    </a:p>
                  </a:txBody>
                  <a:tcPr marL="55350" marR="55350" marT="0" marB="0" anchor="ctr"/>
                </a:tc>
                <a:tc>
                  <a:txBody>
                    <a:bodyPr/>
                    <a:lstStyle/>
                    <a:p>
                      <a:pPr marL="0" marR="0" algn="ctr" rtl="1">
                        <a:lnSpc>
                          <a:spcPct val="115000"/>
                        </a:lnSpc>
                        <a:spcBef>
                          <a:spcPts val="0"/>
                        </a:spcBef>
                        <a:spcAft>
                          <a:spcPts val="0"/>
                        </a:spcAft>
                      </a:pPr>
                      <a:r>
                        <a:rPr lang="fa-IR" sz="1200">
                          <a:cs typeface="B Lotus" pitchFamily="2" charset="-78"/>
                        </a:rPr>
                        <a:t>آشنايي با چگونگي استفاده از لوله ناي در تهويه مثبت</a:t>
                      </a:r>
                      <a:endParaRPr lang="en-US" sz="1800">
                        <a:latin typeface="Calibri"/>
                        <a:ea typeface="Calibri"/>
                        <a:cs typeface="B Lotus" pitchFamily="2" charset="-78"/>
                      </a:endParaRPr>
                    </a:p>
                  </a:txBody>
                  <a:tcPr marL="55350" marR="55350" marT="0" marB="0" anchor="ctr"/>
                </a:tc>
              </a:tr>
              <a:tr h="381395">
                <a:tc>
                  <a:txBody>
                    <a:bodyPr/>
                    <a:lstStyle/>
                    <a:p>
                      <a:pPr marL="0" marR="0" algn="ctr" rtl="1">
                        <a:lnSpc>
                          <a:spcPct val="115000"/>
                        </a:lnSpc>
                        <a:spcBef>
                          <a:spcPts val="0"/>
                        </a:spcBef>
                        <a:spcAft>
                          <a:spcPts val="0"/>
                        </a:spcAft>
                      </a:pPr>
                      <a:r>
                        <a:rPr lang="fa-IR" sz="1200">
                          <a:cs typeface="B Lotus" pitchFamily="2" charset="-78"/>
                        </a:rPr>
                        <a:t>10 دقيقه</a:t>
                      </a:r>
                      <a:endParaRPr lang="en-US" sz="1800">
                        <a:latin typeface="Calibri"/>
                        <a:ea typeface="Calibri"/>
                        <a:cs typeface="B Lotus" pitchFamily="2" charset="-78"/>
                      </a:endParaRPr>
                    </a:p>
                  </a:txBody>
                  <a:tcPr marL="55350" marR="55350" marT="0" marB="0" anchor="ctr"/>
                </a:tc>
                <a:tc>
                  <a:txBody>
                    <a:bodyPr/>
                    <a:lstStyle/>
                    <a:p>
                      <a:pPr marL="0" marR="0" algn="ctr" rtl="1">
                        <a:lnSpc>
                          <a:spcPct val="115000"/>
                        </a:lnSpc>
                        <a:spcBef>
                          <a:spcPts val="0"/>
                        </a:spcBef>
                        <a:spcAft>
                          <a:spcPts val="0"/>
                        </a:spcAft>
                      </a:pPr>
                      <a:r>
                        <a:rPr lang="fa-IR" sz="1200">
                          <a:cs typeface="B Lotus" pitchFamily="2" charset="-78"/>
                        </a:rPr>
                        <a:t>--</a:t>
                      </a:r>
                      <a:endParaRPr lang="en-US" sz="1800">
                        <a:latin typeface="Calibri"/>
                        <a:ea typeface="Calibri"/>
                        <a:cs typeface="B Lotus" pitchFamily="2" charset="-78"/>
                      </a:endParaRPr>
                    </a:p>
                  </a:txBody>
                  <a:tcPr marL="55350" marR="55350" marT="0" marB="0" anchor="ctr"/>
                </a:tc>
                <a:tc>
                  <a:txBody>
                    <a:bodyPr/>
                    <a:lstStyle/>
                    <a:p>
                      <a:pPr marL="0" marR="0" algn="ctr" rtl="1">
                        <a:lnSpc>
                          <a:spcPct val="115000"/>
                        </a:lnSpc>
                        <a:spcBef>
                          <a:spcPts val="0"/>
                        </a:spcBef>
                        <a:spcAft>
                          <a:spcPts val="0"/>
                        </a:spcAft>
                      </a:pPr>
                      <a:r>
                        <a:rPr lang="fa-IR" sz="1200">
                          <a:cs typeface="B Lotus" pitchFamily="2" charset="-78"/>
                        </a:rPr>
                        <a:t>√</a:t>
                      </a:r>
                      <a:endParaRPr lang="en-US" sz="1800">
                        <a:latin typeface="Calibri"/>
                        <a:ea typeface="Calibri"/>
                        <a:cs typeface="B Lotus" pitchFamily="2" charset="-78"/>
                      </a:endParaRPr>
                    </a:p>
                  </a:txBody>
                  <a:tcPr marL="55350" marR="55350" marT="0" marB="0" anchor="ctr"/>
                </a:tc>
                <a:tc>
                  <a:txBody>
                    <a:bodyPr/>
                    <a:lstStyle/>
                    <a:p>
                      <a:pPr marL="0" marR="0" algn="ctr" rtl="1">
                        <a:lnSpc>
                          <a:spcPct val="115000"/>
                        </a:lnSpc>
                        <a:spcBef>
                          <a:spcPts val="0"/>
                        </a:spcBef>
                        <a:spcAft>
                          <a:spcPts val="0"/>
                        </a:spcAft>
                      </a:pPr>
                      <a:r>
                        <a:rPr lang="fa-IR" sz="1200">
                          <a:cs typeface="B Lotus" pitchFamily="2" charset="-78"/>
                        </a:rPr>
                        <a:t>√</a:t>
                      </a:r>
                      <a:endParaRPr lang="en-US" sz="1800">
                        <a:latin typeface="Calibri"/>
                        <a:ea typeface="Calibri"/>
                        <a:cs typeface="B Lotus" pitchFamily="2" charset="-78"/>
                      </a:endParaRPr>
                    </a:p>
                  </a:txBody>
                  <a:tcPr marL="55350" marR="55350" marT="0" marB="0" anchor="ctr"/>
                </a:tc>
                <a:tc>
                  <a:txBody>
                    <a:bodyPr/>
                    <a:lstStyle/>
                    <a:p>
                      <a:pPr marL="0" marR="0" algn="ctr" rtl="1">
                        <a:lnSpc>
                          <a:spcPct val="115000"/>
                        </a:lnSpc>
                        <a:spcBef>
                          <a:spcPts val="0"/>
                        </a:spcBef>
                        <a:spcAft>
                          <a:spcPts val="0"/>
                        </a:spcAft>
                      </a:pPr>
                      <a:r>
                        <a:rPr lang="fa-IR" sz="1200">
                          <a:cs typeface="B Lotus" pitchFamily="2" charset="-78"/>
                        </a:rPr>
                        <a:t>درسنامه احيا</a:t>
                      </a:r>
                      <a:endParaRPr lang="en-US" sz="1800">
                        <a:latin typeface="Calibri"/>
                        <a:ea typeface="Calibri"/>
                        <a:cs typeface="B Lotus" pitchFamily="2" charset="-78"/>
                      </a:endParaRPr>
                    </a:p>
                  </a:txBody>
                  <a:tcPr marL="55350" marR="55350" marT="0" marB="0" anchor="ctr"/>
                </a:tc>
                <a:tc>
                  <a:txBody>
                    <a:bodyPr/>
                    <a:lstStyle/>
                    <a:p>
                      <a:pPr marL="0" marR="0" algn="ctr" rtl="1">
                        <a:lnSpc>
                          <a:spcPct val="115000"/>
                        </a:lnSpc>
                        <a:spcBef>
                          <a:spcPts val="0"/>
                        </a:spcBef>
                        <a:spcAft>
                          <a:spcPts val="0"/>
                        </a:spcAft>
                      </a:pPr>
                      <a:r>
                        <a:rPr lang="fa-IR" sz="1200">
                          <a:cs typeface="B Lotus" pitchFamily="2" charset="-78"/>
                        </a:rPr>
                        <a:t>مولتي مديا وخودداروها</a:t>
                      </a:r>
                      <a:endParaRPr lang="en-US" sz="1800">
                        <a:latin typeface="Calibri"/>
                        <a:ea typeface="Calibri"/>
                        <a:cs typeface="B Lotus" pitchFamily="2" charset="-78"/>
                      </a:endParaRPr>
                    </a:p>
                  </a:txBody>
                  <a:tcPr marL="55350" marR="55350" marT="0" marB="0" anchor="ctr"/>
                </a:tc>
                <a:tc>
                  <a:txBody>
                    <a:bodyPr/>
                    <a:lstStyle/>
                    <a:p>
                      <a:pPr marL="0" marR="0" algn="ctr" rtl="1">
                        <a:lnSpc>
                          <a:spcPct val="115000"/>
                        </a:lnSpc>
                        <a:spcBef>
                          <a:spcPts val="0"/>
                        </a:spcBef>
                        <a:spcAft>
                          <a:spcPts val="0"/>
                        </a:spcAft>
                      </a:pPr>
                      <a:r>
                        <a:rPr lang="fa-IR" sz="1200">
                          <a:cs typeface="B Lotus" pitchFamily="2" charset="-78"/>
                        </a:rPr>
                        <a:t>مربی احیاء</a:t>
                      </a:r>
                      <a:endParaRPr lang="en-US" sz="1800">
                        <a:latin typeface="Calibri"/>
                        <a:ea typeface="Calibri"/>
                        <a:cs typeface="B Lotus" pitchFamily="2" charset="-78"/>
                      </a:endParaRPr>
                    </a:p>
                  </a:txBody>
                  <a:tcPr marL="55350" marR="55350" marT="0" marB="0" anchor="ctr"/>
                </a:tc>
                <a:tc>
                  <a:txBody>
                    <a:bodyPr/>
                    <a:lstStyle/>
                    <a:p>
                      <a:pPr marL="0" marR="0" algn="ctr" rtl="1">
                        <a:lnSpc>
                          <a:spcPct val="115000"/>
                        </a:lnSpc>
                        <a:spcBef>
                          <a:spcPts val="0"/>
                        </a:spcBef>
                        <a:spcAft>
                          <a:spcPts val="0"/>
                        </a:spcAft>
                      </a:pPr>
                      <a:r>
                        <a:rPr lang="fa-IR" sz="1200">
                          <a:cs typeface="B Lotus" pitchFamily="2" charset="-78"/>
                        </a:rPr>
                        <a:t>√</a:t>
                      </a:r>
                      <a:endParaRPr lang="en-US" sz="1800">
                        <a:latin typeface="Calibri"/>
                        <a:ea typeface="Calibri"/>
                        <a:cs typeface="B Lotus" pitchFamily="2" charset="-78"/>
                      </a:endParaRPr>
                    </a:p>
                  </a:txBody>
                  <a:tcPr marL="55350" marR="55350" marT="0" marB="0" anchor="ctr"/>
                </a:tc>
                <a:tc>
                  <a:txBody>
                    <a:bodyPr/>
                    <a:lstStyle/>
                    <a:p>
                      <a:pPr marL="0" marR="0" algn="ctr" rtl="1">
                        <a:lnSpc>
                          <a:spcPct val="115000"/>
                        </a:lnSpc>
                        <a:spcBef>
                          <a:spcPts val="0"/>
                        </a:spcBef>
                        <a:spcAft>
                          <a:spcPts val="0"/>
                        </a:spcAft>
                      </a:pPr>
                      <a:r>
                        <a:rPr lang="fa-IR" sz="1200">
                          <a:cs typeface="B Lotus" pitchFamily="2" charset="-78"/>
                        </a:rPr>
                        <a:t>√</a:t>
                      </a:r>
                      <a:endParaRPr lang="en-US" sz="1800">
                        <a:latin typeface="Calibri"/>
                        <a:ea typeface="Calibri"/>
                        <a:cs typeface="B Lotus" pitchFamily="2" charset="-78"/>
                      </a:endParaRPr>
                    </a:p>
                  </a:txBody>
                  <a:tcPr marL="55350" marR="55350" marT="0" marB="0" anchor="ctr"/>
                </a:tc>
                <a:tc>
                  <a:txBody>
                    <a:bodyPr/>
                    <a:lstStyle/>
                    <a:p>
                      <a:pPr marL="0" marR="0" algn="ctr" rtl="1">
                        <a:lnSpc>
                          <a:spcPct val="115000"/>
                        </a:lnSpc>
                        <a:spcBef>
                          <a:spcPts val="0"/>
                        </a:spcBef>
                        <a:spcAft>
                          <a:spcPts val="0"/>
                        </a:spcAft>
                      </a:pPr>
                      <a:r>
                        <a:rPr lang="fa-IR" sz="1200">
                          <a:cs typeface="B Lotus" pitchFamily="2" charset="-78"/>
                        </a:rPr>
                        <a:t>---</a:t>
                      </a:r>
                      <a:endParaRPr lang="en-US" sz="1800">
                        <a:latin typeface="Calibri"/>
                        <a:ea typeface="Calibri"/>
                        <a:cs typeface="B Lotus" pitchFamily="2" charset="-78"/>
                      </a:endParaRPr>
                    </a:p>
                  </a:txBody>
                  <a:tcPr marL="55350" marR="55350" marT="0" marB="0" anchor="ctr"/>
                </a:tc>
                <a:tc>
                  <a:txBody>
                    <a:bodyPr/>
                    <a:lstStyle/>
                    <a:p>
                      <a:pPr marL="0" marR="0" algn="ctr" rtl="1">
                        <a:lnSpc>
                          <a:spcPct val="115000"/>
                        </a:lnSpc>
                        <a:spcBef>
                          <a:spcPts val="0"/>
                        </a:spcBef>
                        <a:spcAft>
                          <a:spcPts val="0"/>
                        </a:spcAft>
                      </a:pPr>
                      <a:r>
                        <a:rPr lang="fa-IR" sz="1200">
                          <a:cs typeface="B Lotus" pitchFamily="2" charset="-78"/>
                        </a:rPr>
                        <a:t>√</a:t>
                      </a:r>
                      <a:endParaRPr lang="en-US" sz="1800">
                        <a:latin typeface="Calibri"/>
                        <a:ea typeface="Calibri"/>
                        <a:cs typeface="B Lotus" pitchFamily="2" charset="-78"/>
                      </a:endParaRPr>
                    </a:p>
                  </a:txBody>
                  <a:tcPr marL="55350" marR="55350" marT="0" marB="0" anchor="ctr"/>
                </a:tc>
                <a:tc>
                  <a:txBody>
                    <a:bodyPr/>
                    <a:lstStyle/>
                    <a:p>
                      <a:pPr marL="0" marR="0" algn="ctr" rtl="1">
                        <a:lnSpc>
                          <a:spcPct val="115000"/>
                        </a:lnSpc>
                        <a:spcBef>
                          <a:spcPts val="0"/>
                        </a:spcBef>
                        <a:spcAft>
                          <a:spcPts val="0"/>
                        </a:spcAft>
                      </a:pPr>
                      <a:r>
                        <a:rPr lang="fa-IR" sz="1200">
                          <a:cs typeface="B Lotus" pitchFamily="2" charset="-78"/>
                        </a:rPr>
                        <a:t>----</a:t>
                      </a:r>
                      <a:endParaRPr lang="en-US" sz="1800">
                        <a:latin typeface="Calibri"/>
                        <a:ea typeface="Calibri"/>
                        <a:cs typeface="B Lotus" pitchFamily="2" charset="-78"/>
                      </a:endParaRPr>
                    </a:p>
                  </a:txBody>
                  <a:tcPr marL="55350" marR="55350" marT="0" marB="0" anchor="ctr"/>
                </a:tc>
                <a:tc>
                  <a:txBody>
                    <a:bodyPr/>
                    <a:lstStyle/>
                    <a:p>
                      <a:pPr marL="0" marR="0" algn="ctr" rtl="1">
                        <a:lnSpc>
                          <a:spcPct val="115000"/>
                        </a:lnSpc>
                        <a:spcBef>
                          <a:spcPts val="0"/>
                        </a:spcBef>
                        <a:spcAft>
                          <a:spcPts val="0"/>
                        </a:spcAft>
                      </a:pPr>
                      <a:r>
                        <a:rPr lang="fa-IR" sz="1200">
                          <a:cs typeface="B Lotus" pitchFamily="2" charset="-78"/>
                        </a:rPr>
                        <a:t>√</a:t>
                      </a:r>
                      <a:endParaRPr lang="en-US" sz="1800">
                        <a:latin typeface="Calibri"/>
                        <a:ea typeface="Calibri"/>
                        <a:cs typeface="B Lotus" pitchFamily="2" charset="-78"/>
                      </a:endParaRPr>
                    </a:p>
                  </a:txBody>
                  <a:tcPr marL="55350" marR="55350" marT="0" marB="0" anchor="ctr"/>
                </a:tc>
                <a:tc>
                  <a:txBody>
                    <a:bodyPr/>
                    <a:lstStyle/>
                    <a:p>
                      <a:pPr marL="0" marR="0" algn="ctr" rtl="1">
                        <a:lnSpc>
                          <a:spcPct val="115000"/>
                        </a:lnSpc>
                        <a:spcBef>
                          <a:spcPts val="0"/>
                        </a:spcBef>
                        <a:spcAft>
                          <a:spcPts val="0"/>
                        </a:spcAft>
                      </a:pPr>
                      <a:r>
                        <a:rPr lang="fa-IR" sz="1200">
                          <a:cs typeface="B Lotus" pitchFamily="2" charset="-78"/>
                        </a:rPr>
                        <a:t>آشنايي باداروهاي مورد استفاده در احيا</a:t>
                      </a:r>
                      <a:endParaRPr lang="en-US" sz="1800">
                        <a:latin typeface="Calibri"/>
                        <a:ea typeface="Calibri"/>
                        <a:cs typeface="B Lotus" pitchFamily="2" charset="-78"/>
                      </a:endParaRPr>
                    </a:p>
                  </a:txBody>
                  <a:tcPr marL="55350" marR="55350" marT="0" marB="0" anchor="ctr"/>
                </a:tc>
              </a:tr>
              <a:tr h="443061">
                <a:tc>
                  <a:txBody>
                    <a:bodyPr/>
                    <a:lstStyle/>
                    <a:p>
                      <a:pPr marL="0" marR="0" algn="ctr" rtl="1">
                        <a:lnSpc>
                          <a:spcPct val="115000"/>
                        </a:lnSpc>
                        <a:spcBef>
                          <a:spcPts val="0"/>
                        </a:spcBef>
                        <a:spcAft>
                          <a:spcPts val="0"/>
                        </a:spcAft>
                      </a:pPr>
                      <a:endParaRPr lang="fa-IR" sz="1200">
                        <a:cs typeface="B Lotus" pitchFamily="2" charset="-78"/>
                      </a:endParaRPr>
                    </a:p>
                    <a:p>
                      <a:pPr marL="0" marR="0" algn="ctr" rtl="1">
                        <a:lnSpc>
                          <a:spcPct val="115000"/>
                        </a:lnSpc>
                        <a:spcBef>
                          <a:spcPts val="0"/>
                        </a:spcBef>
                        <a:spcAft>
                          <a:spcPts val="0"/>
                        </a:spcAft>
                      </a:pPr>
                      <a:r>
                        <a:rPr lang="fa-IR" sz="1200">
                          <a:cs typeface="B Lotus" pitchFamily="2" charset="-78"/>
                        </a:rPr>
                        <a:t>10دقيقه</a:t>
                      </a:r>
                      <a:endParaRPr lang="en-US" sz="1800">
                        <a:latin typeface="Calibri"/>
                        <a:ea typeface="Calibri"/>
                        <a:cs typeface="B Lotus" pitchFamily="2" charset="-78"/>
                      </a:endParaRPr>
                    </a:p>
                  </a:txBody>
                  <a:tcPr marL="55350" marR="55350" marT="0" marB="0" anchor="ctr"/>
                </a:tc>
                <a:tc>
                  <a:txBody>
                    <a:bodyPr/>
                    <a:lstStyle/>
                    <a:p>
                      <a:pPr marL="0" marR="0" algn="ctr" rtl="1">
                        <a:lnSpc>
                          <a:spcPct val="115000"/>
                        </a:lnSpc>
                        <a:spcBef>
                          <a:spcPts val="0"/>
                        </a:spcBef>
                        <a:spcAft>
                          <a:spcPts val="0"/>
                        </a:spcAft>
                      </a:pPr>
                      <a:r>
                        <a:rPr lang="fa-IR" sz="1200">
                          <a:cs typeface="B Lotus" pitchFamily="2" charset="-78"/>
                        </a:rPr>
                        <a:t>--</a:t>
                      </a:r>
                      <a:endParaRPr lang="en-US" sz="1800">
                        <a:latin typeface="Calibri"/>
                        <a:ea typeface="Calibri"/>
                        <a:cs typeface="B Lotus" pitchFamily="2" charset="-78"/>
                      </a:endParaRPr>
                    </a:p>
                  </a:txBody>
                  <a:tcPr marL="55350" marR="55350" marT="0" marB="0" anchor="ctr"/>
                </a:tc>
                <a:tc>
                  <a:txBody>
                    <a:bodyPr/>
                    <a:lstStyle/>
                    <a:p>
                      <a:pPr marL="0" marR="0" algn="ctr" rtl="1">
                        <a:lnSpc>
                          <a:spcPct val="115000"/>
                        </a:lnSpc>
                        <a:spcBef>
                          <a:spcPts val="0"/>
                        </a:spcBef>
                        <a:spcAft>
                          <a:spcPts val="0"/>
                        </a:spcAft>
                      </a:pPr>
                      <a:r>
                        <a:rPr lang="fa-IR" sz="1200">
                          <a:cs typeface="B Lotus" pitchFamily="2" charset="-78"/>
                        </a:rPr>
                        <a:t>√</a:t>
                      </a:r>
                      <a:endParaRPr lang="en-US" sz="1800">
                        <a:latin typeface="Calibri"/>
                        <a:ea typeface="Calibri"/>
                        <a:cs typeface="B Lotus" pitchFamily="2" charset="-78"/>
                      </a:endParaRPr>
                    </a:p>
                  </a:txBody>
                  <a:tcPr marL="55350" marR="55350" marT="0" marB="0" anchor="ctr"/>
                </a:tc>
                <a:tc>
                  <a:txBody>
                    <a:bodyPr/>
                    <a:lstStyle/>
                    <a:p>
                      <a:pPr marL="0" marR="0" algn="ctr" rtl="1">
                        <a:lnSpc>
                          <a:spcPct val="115000"/>
                        </a:lnSpc>
                        <a:spcBef>
                          <a:spcPts val="0"/>
                        </a:spcBef>
                        <a:spcAft>
                          <a:spcPts val="0"/>
                        </a:spcAft>
                      </a:pPr>
                      <a:r>
                        <a:rPr lang="fa-IR" sz="1200">
                          <a:cs typeface="B Lotus" pitchFamily="2" charset="-78"/>
                        </a:rPr>
                        <a:t>√</a:t>
                      </a:r>
                      <a:endParaRPr lang="en-US" sz="1800">
                        <a:latin typeface="Calibri"/>
                        <a:ea typeface="Calibri"/>
                        <a:cs typeface="B Lotus" pitchFamily="2" charset="-78"/>
                      </a:endParaRPr>
                    </a:p>
                  </a:txBody>
                  <a:tcPr marL="55350" marR="55350" marT="0" marB="0" anchor="ctr"/>
                </a:tc>
                <a:tc>
                  <a:txBody>
                    <a:bodyPr/>
                    <a:lstStyle/>
                    <a:p>
                      <a:pPr marL="0" marR="0" algn="ctr" rtl="1">
                        <a:lnSpc>
                          <a:spcPct val="115000"/>
                        </a:lnSpc>
                        <a:spcBef>
                          <a:spcPts val="0"/>
                        </a:spcBef>
                        <a:spcAft>
                          <a:spcPts val="0"/>
                        </a:spcAft>
                      </a:pPr>
                      <a:r>
                        <a:rPr lang="fa-IR" sz="1200">
                          <a:cs typeface="B Lotus" pitchFamily="2" charset="-78"/>
                        </a:rPr>
                        <a:t>درسنامه احيا</a:t>
                      </a:r>
                      <a:endParaRPr lang="en-US" sz="1800">
                        <a:latin typeface="Calibri"/>
                        <a:ea typeface="Calibri"/>
                        <a:cs typeface="B Lotus" pitchFamily="2" charset="-78"/>
                      </a:endParaRPr>
                    </a:p>
                  </a:txBody>
                  <a:tcPr marL="55350" marR="55350" marT="0" marB="0" anchor="ctr"/>
                </a:tc>
                <a:tc>
                  <a:txBody>
                    <a:bodyPr/>
                    <a:lstStyle/>
                    <a:p>
                      <a:pPr marL="0" marR="0" algn="ctr" rtl="1">
                        <a:lnSpc>
                          <a:spcPct val="115000"/>
                        </a:lnSpc>
                        <a:spcBef>
                          <a:spcPts val="0"/>
                        </a:spcBef>
                        <a:spcAft>
                          <a:spcPts val="0"/>
                        </a:spcAft>
                      </a:pPr>
                      <a:r>
                        <a:rPr lang="fa-IR" sz="1200">
                          <a:cs typeface="B Lotus" pitchFamily="2" charset="-78"/>
                        </a:rPr>
                        <a:t>مولتي مديا</a:t>
                      </a:r>
                      <a:endParaRPr lang="en-US" sz="1800">
                        <a:latin typeface="Calibri"/>
                        <a:ea typeface="Calibri"/>
                        <a:cs typeface="B Lotus" pitchFamily="2" charset="-78"/>
                      </a:endParaRPr>
                    </a:p>
                  </a:txBody>
                  <a:tcPr marL="55350" marR="55350" marT="0" marB="0" anchor="ctr"/>
                </a:tc>
                <a:tc>
                  <a:txBody>
                    <a:bodyPr/>
                    <a:lstStyle/>
                    <a:p>
                      <a:pPr marL="0" marR="0" algn="ctr" rtl="1">
                        <a:lnSpc>
                          <a:spcPct val="115000"/>
                        </a:lnSpc>
                        <a:spcBef>
                          <a:spcPts val="0"/>
                        </a:spcBef>
                        <a:spcAft>
                          <a:spcPts val="0"/>
                        </a:spcAft>
                      </a:pPr>
                      <a:r>
                        <a:rPr lang="fa-IR" sz="1200">
                          <a:cs typeface="B Lotus" pitchFamily="2" charset="-78"/>
                        </a:rPr>
                        <a:t>مربی احیاء</a:t>
                      </a:r>
                      <a:endParaRPr lang="en-US" sz="1800">
                        <a:latin typeface="Calibri"/>
                        <a:ea typeface="Calibri"/>
                        <a:cs typeface="B Lotus" pitchFamily="2" charset="-78"/>
                      </a:endParaRPr>
                    </a:p>
                  </a:txBody>
                  <a:tcPr marL="55350" marR="55350" marT="0" marB="0" anchor="ctr"/>
                </a:tc>
                <a:tc>
                  <a:txBody>
                    <a:bodyPr/>
                    <a:lstStyle/>
                    <a:p>
                      <a:pPr marL="0" marR="0" algn="ctr" rtl="1">
                        <a:lnSpc>
                          <a:spcPct val="115000"/>
                        </a:lnSpc>
                        <a:spcBef>
                          <a:spcPts val="0"/>
                        </a:spcBef>
                        <a:spcAft>
                          <a:spcPts val="0"/>
                        </a:spcAft>
                      </a:pPr>
                      <a:r>
                        <a:rPr lang="fa-IR" sz="1200">
                          <a:cs typeface="B Lotus" pitchFamily="2" charset="-78"/>
                        </a:rPr>
                        <a:t>√</a:t>
                      </a:r>
                      <a:endParaRPr lang="en-US" sz="1800">
                        <a:latin typeface="Calibri"/>
                        <a:ea typeface="Calibri"/>
                        <a:cs typeface="B Lotus" pitchFamily="2" charset="-78"/>
                      </a:endParaRPr>
                    </a:p>
                  </a:txBody>
                  <a:tcPr marL="55350" marR="55350" marT="0" marB="0" anchor="ctr"/>
                </a:tc>
                <a:tc>
                  <a:txBody>
                    <a:bodyPr/>
                    <a:lstStyle/>
                    <a:p>
                      <a:pPr marL="0" marR="0" algn="ctr" rtl="1">
                        <a:lnSpc>
                          <a:spcPct val="115000"/>
                        </a:lnSpc>
                        <a:spcBef>
                          <a:spcPts val="0"/>
                        </a:spcBef>
                        <a:spcAft>
                          <a:spcPts val="0"/>
                        </a:spcAft>
                      </a:pPr>
                      <a:r>
                        <a:rPr lang="fa-IR" sz="1200">
                          <a:cs typeface="B Lotus" pitchFamily="2" charset="-78"/>
                        </a:rPr>
                        <a:t>√</a:t>
                      </a:r>
                      <a:endParaRPr lang="en-US" sz="1800">
                        <a:latin typeface="Calibri"/>
                        <a:ea typeface="Calibri"/>
                        <a:cs typeface="B Lotus" pitchFamily="2" charset="-78"/>
                      </a:endParaRPr>
                    </a:p>
                  </a:txBody>
                  <a:tcPr marL="55350" marR="55350" marT="0" marB="0" anchor="ctr"/>
                </a:tc>
                <a:tc>
                  <a:txBody>
                    <a:bodyPr/>
                    <a:lstStyle/>
                    <a:p>
                      <a:pPr marL="0" marR="0" algn="ctr" rtl="1">
                        <a:lnSpc>
                          <a:spcPct val="115000"/>
                        </a:lnSpc>
                        <a:spcBef>
                          <a:spcPts val="0"/>
                        </a:spcBef>
                        <a:spcAft>
                          <a:spcPts val="0"/>
                        </a:spcAft>
                      </a:pPr>
                      <a:r>
                        <a:rPr lang="fa-IR" sz="1200">
                          <a:cs typeface="B Lotus" pitchFamily="2" charset="-78"/>
                        </a:rPr>
                        <a:t>---</a:t>
                      </a:r>
                      <a:endParaRPr lang="en-US" sz="1800">
                        <a:latin typeface="Calibri"/>
                        <a:ea typeface="Calibri"/>
                        <a:cs typeface="B Lotus" pitchFamily="2" charset="-78"/>
                      </a:endParaRPr>
                    </a:p>
                  </a:txBody>
                  <a:tcPr marL="55350" marR="55350" marT="0" marB="0" anchor="ctr"/>
                </a:tc>
                <a:tc>
                  <a:txBody>
                    <a:bodyPr/>
                    <a:lstStyle/>
                    <a:p>
                      <a:pPr marL="0" marR="0" algn="ctr" rtl="1">
                        <a:lnSpc>
                          <a:spcPct val="115000"/>
                        </a:lnSpc>
                        <a:spcBef>
                          <a:spcPts val="0"/>
                        </a:spcBef>
                        <a:spcAft>
                          <a:spcPts val="0"/>
                        </a:spcAft>
                      </a:pPr>
                      <a:r>
                        <a:rPr lang="fa-IR" sz="1200">
                          <a:cs typeface="B Lotus" pitchFamily="2" charset="-78"/>
                        </a:rPr>
                        <a:t>√</a:t>
                      </a:r>
                      <a:endParaRPr lang="en-US" sz="1800">
                        <a:latin typeface="Calibri"/>
                        <a:ea typeface="Calibri"/>
                        <a:cs typeface="B Lotus" pitchFamily="2" charset="-78"/>
                      </a:endParaRPr>
                    </a:p>
                  </a:txBody>
                  <a:tcPr marL="55350" marR="55350" marT="0" marB="0" anchor="ctr"/>
                </a:tc>
                <a:tc>
                  <a:txBody>
                    <a:bodyPr/>
                    <a:lstStyle/>
                    <a:p>
                      <a:pPr marL="0" marR="0" algn="ctr" rtl="1">
                        <a:lnSpc>
                          <a:spcPct val="115000"/>
                        </a:lnSpc>
                        <a:spcBef>
                          <a:spcPts val="0"/>
                        </a:spcBef>
                        <a:spcAft>
                          <a:spcPts val="0"/>
                        </a:spcAft>
                      </a:pPr>
                      <a:r>
                        <a:rPr lang="fa-IR" sz="1200">
                          <a:cs typeface="B Lotus" pitchFamily="2" charset="-78"/>
                        </a:rPr>
                        <a:t>----</a:t>
                      </a:r>
                      <a:endParaRPr lang="en-US" sz="1800">
                        <a:latin typeface="Calibri"/>
                        <a:ea typeface="Calibri"/>
                        <a:cs typeface="B Lotus" pitchFamily="2" charset="-78"/>
                      </a:endParaRPr>
                    </a:p>
                  </a:txBody>
                  <a:tcPr marL="55350" marR="55350" marT="0" marB="0" anchor="ctr"/>
                </a:tc>
                <a:tc>
                  <a:txBody>
                    <a:bodyPr/>
                    <a:lstStyle/>
                    <a:p>
                      <a:pPr marL="0" marR="0" algn="ctr" rtl="1">
                        <a:lnSpc>
                          <a:spcPct val="115000"/>
                        </a:lnSpc>
                        <a:spcBef>
                          <a:spcPts val="0"/>
                        </a:spcBef>
                        <a:spcAft>
                          <a:spcPts val="0"/>
                        </a:spcAft>
                      </a:pPr>
                      <a:r>
                        <a:rPr lang="fa-IR" sz="1200">
                          <a:cs typeface="B Lotus" pitchFamily="2" charset="-78"/>
                        </a:rPr>
                        <a:t>√</a:t>
                      </a:r>
                      <a:endParaRPr lang="en-US" sz="1800">
                        <a:latin typeface="Calibri"/>
                        <a:ea typeface="Calibri"/>
                        <a:cs typeface="B Lotus" pitchFamily="2" charset="-78"/>
                      </a:endParaRPr>
                    </a:p>
                  </a:txBody>
                  <a:tcPr marL="55350" marR="55350" marT="0" marB="0" anchor="ctr"/>
                </a:tc>
                <a:tc>
                  <a:txBody>
                    <a:bodyPr/>
                    <a:lstStyle/>
                    <a:p>
                      <a:pPr marL="0" marR="0" algn="ctr" rtl="1">
                        <a:lnSpc>
                          <a:spcPct val="115000"/>
                        </a:lnSpc>
                        <a:spcBef>
                          <a:spcPts val="0"/>
                        </a:spcBef>
                        <a:spcAft>
                          <a:spcPts val="0"/>
                        </a:spcAft>
                      </a:pPr>
                      <a:r>
                        <a:rPr lang="fa-IR" sz="1200">
                          <a:cs typeface="B Lotus" pitchFamily="2" charset="-78"/>
                        </a:rPr>
                        <a:t>داشتن دانش لازم براي استفاده در زمان مناسب از داروها</a:t>
                      </a:r>
                      <a:endParaRPr lang="en-US" sz="1800">
                        <a:latin typeface="Calibri"/>
                        <a:ea typeface="Calibri"/>
                        <a:cs typeface="B Lotus" pitchFamily="2" charset="-78"/>
                      </a:endParaRPr>
                    </a:p>
                  </a:txBody>
                  <a:tcPr marL="55350" marR="55350" marT="0" marB="0" anchor="ctr"/>
                </a:tc>
              </a:tr>
              <a:tr h="511290">
                <a:tc>
                  <a:txBody>
                    <a:bodyPr/>
                    <a:lstStyle/>
                    <a:p>
                      <a:pPr marL="0" marR="0" algn="ctr" rtl="1">
                        <a:lnSpc>
                          <a:spcPct val="115000"/>
                        </a:lnSpc>
                        <a:spcBef>
                          <a:spcPts val="0"/>
                        </a:spcBef>
                        <a:spcAft>
                          <a:spcPts val="0"/>
                        </a:spcAft>
                      </a:pPr>
                      <a:r>
                        <a:rPr lang="fa-IR" sz="1200">
                          <a:cs typeface="B Lotus" pitchFamily="2" charset="-78"/>
                        </a:rPr>
                        <a:t>10 دقيقه</a:t>
                      </a:r>
                      <a:endParaRPr lang="en-US" sz="1800">
                        <a:latin typeface="Calibri"/>
                        <a:ea typeface="Calibri"/>
                        <a:cs typeface="B Lotus" pitchFamily="2" charset="-78"/>
                      </a:endParaRPr>
                    </a:p>
                  </a:txBody>
                  <a:tcPr marL="55350" marR="55350" marT="0" marB="0" anchor="ctr"/>
                </a:tc>
                <a:tc>
                  <a:txBody>
                    <a:bodyPr/>
                    <a:lstStyle/>
                    <a:p>
                      <a:pPr marL="0" marR="0" algn="ctr" rtl="1">
                        <a:lnSpc>
                          <a:spcPct val="115000"/>
                        </a:lnSpc>
                        <a:spcBef>
                          <a:spcPts val="0"/>
                        </a:spcBef>
                        <a:spcAft>
                          <a:spcPts val="0"/>
                        </a:spcAft>
                      </a:pPr>
                      <a:r>
                        <a:rPr lang="fa-IR" sz="1200">
                          <a:cs typeface="B Lotus" pitchFamily="2" charset="-78"/>
                        </a:rPr>
                        <a:t>--</a:t>
                      </a:r>
                      <a:endParaRPr lang="en-US" sz="1800">
                        <a:latin typeface="Calibri"/>
                        <a:ea typeface="Calibri"/>
                        <a:cs typeface="B Lotus" pitchFamily="2" charset="-78"/>
                      </a:endParaRPr>
                    </a:p>
                  </a:txBody>
                  <a:tcPr marL="55350" marR="55350" marT="0" marB="0" anchor="ctr"/>
                </a:tc>
                <a:tc>
                  <a:txBody>
                    <a:bodyPr/>
                    <a:lstStyle/>
                    <a:p>
                      <a:pPr marL="0" marR="0" algn="ctr" rtl="1">
                        <a:lnSpc>
                          <a:spcPct val="115000"/>
                        </a:lnSpc>
                        <a:spcBef>
                          <a:spcPts val="0"/>
                        </a:spcBef>
                        <a:spcAft>
                          <a:spcPts val="0"/>
                        </a:spcAft>
                      </a:pPr>
                      <a:r>
                        <a:rPr lang="fa-IR" sz="1200">
                          <a:cs typeface="B Lotus" pitchFamily="2" charset="-78"/>
                        </a:rPr>
                        <a:t>√</a:t>
                      </a:r>
                      <a:endParaRPr lang="en-US" sz="1800">
                        <a:latin typeface="Calibri"/>
                        <a:ea typeface="Calibri"/>
                        <a:cs typeface="B Lotus" pitchFamily="2" charset="-78"/>
                      </a:endParaRPr>
                    </a:p>
                  </a:txBody>
                  <a:tcPr marL="55350" marR="55350" marT="0" marB="0" anchor="ctr"/>
                </a:tc>
                <a:tc>
                  <a:txBody>
                    <a:bodyPr/>
                    <a:lstStyle/>
                    <a:p>
                      <a:pPr marL="0" marR="0" algn="ctr" rtl="1">
                        <a:lnSpc>
                          <a:spcPct val="115000"/>
                        </a:lnSpc>
                        <a:spcBef>
                          <a:spcPts val="0"/>
                        </a:spcBef>
                        <a:spcAft>
                          <a:spcPts val="0"/>
                        </a:spcAft>
                      </a:pPr>
                      <a:r>
                        <a:rPr lang="fa-IR" sz="1200">
                          <a:cs typeface="B Lotus" pitchFamily="2" charset="-78"/>
                        </a:rPr>
                        <a:t>√</a:t>
                      </a:r>
                      <a:endParaRPr lang="en-US" sz="1800">
                        <a:latin typeface="Calibri"/>
                        <a:ea typeface="Calibri"/>
                        <a:cs typeface="B Lotus" pitchFamily="2" charset="-78"/>
                      </a:endParaRPr>
                    </a:p>
                  </a:txBody>
                  <a:tcPr marL="55350" marR="55350" marT="0" marB="0" anchor="ctr"/>
                </a:tc>
                <a:tc>
                  <a:txBody>
                    <a:bodyPr/>
                    <a:lstStyle/>
                    <a:p>
                      <a:pPr marL="0" marR="0" algn="ctr" rtl="1">
                        <a:lnSpc>
                          <a:spcPct val="115000"/>
                        </a:lnSpc>
                        <a:spcBef>
                          <a:spcPts val="0"/>
                        </a:spcBef>
                        <a:spcAft>
                          <a:spcPts val="0"/>
                        </a:spcAft>
                      </a:pPr>
                      <a:r>
                        <a:rPr lang="fa-IR" sz="1200">
                          <a:cs typeface="B Lotus" pitchFamily="2" charset="-78"/>
                        </a:rPr>
                        <a:t>درسنامه احيا</a:t>
                      </a:r>
                      <a:endParaRPr lang="en-US" sz="1800">
                        <a:latin typeface="Calibri"/>
                        <a:ea typeface="Calibri"/>
                        <a:cs typeface="B Lotus" pitchFamily="2" charset="-78"/>
                      </a:endParaRPr>
                    </a:p>
                  </a:txBody>
                  <a:tcPr marL="55350" marR="55350" marT="0" marB="0" anchor="ctr"/>
                </a:tc>
                <a:tc>
                  <a:txBody>
                    <a:bodyPr/>
                    <a:lstStyle/>
                    <a:p>
                      <a:pPr marL="0" marR="0" algn="ctr" rtl="1">
                        <a:lnSpc>
                          <a:spcPct val="115000"/>
                        </a:lnSpc>
                        <a:spcBef>
                          <a:spcPts val="0"/>
                        </a:spcBef>
                        <a:spcAft>
                          <a:spcPts val="0"/>
                        </a:spcAft>
                      </a:pPr>
                      <a:r>
                        <a:rPr lang="fa-IR" sz="1200">
                          <a:cs typeface="B Lotus" pitchFamily="2" charset="-78"/>
                        </a:rPr>
                        <a:t>مولتي مديا</a:t>
                      </a:r>
                      <a:endParaRPr lang="en-US" sz="1800">
                        <a:latin typeface="Calibri"/>
                        <a:ea typeface="Calibri"/>
                        <a:cs typeface="B Lotus" pitchFamily="2" charset="-78"/>
                      </a:endParaRPr>
                    </a:p>
                  </a:txBody>
                  <a:tcPr marL="55350" marR="55350" marT="0" marB="0" anchor="ctr"/>
                </a:tc>
                <a:tc>
                  <a:txBody>
                    <a:bodyPr/>
                    <a:lstStyle/>
                    <a:p>
                      <a:pPr marL="0" marR="0" algn="ctr" rtl="1">
                        <a:lnSpc>
                          <a:spcPct val="115000"/>
                        </a:lnSpc>
                        <a:spcBef>
                          <a:spcPts val="0"/>
                        </a:spcBef>
                        <a:spcAft>
                          <a:spcPts val="0"/>
                        </a:spcAft>
                      </a:pPr>
                      <a:r>
                        <a:rPr lang="fa-IR" sz="1200">
                          <a:cs typeface="B Lotus" pitchFamily="2" charset="-78"/>
                        </a:rPr>
                        <a:t>مربی احیاء</a:t>
                      </a:r>
                      <a:endParaRPr lang="en-US" sz="1800">
                        <a:latin typeface="Calibri"/>
                        <a:ea typeface="Calibri"/>
                        <a:cs typeface="B Lotus" pitchFamily="2" charset="-78"/>
                      </a:endParaRPr>
                    </a:p>
                  </a:txBody>
                  <a:tcPr marL="55350" marR="55350" marT="0" marB="0" anchor="ctr"/>
                </a:tc>
                <a:tc>
                  <a:txBody>
                    <a:bodyPr/>
                    <a:lstStyle/>
                    <a:p>
                      <a:pPr marL="0" marR="0" algn="ctr" rtl="1">
                        <a:lnSpc>
                          <a:spcPct val="115000"/>
                        </a:lnSpc>
                        <a:spcBef>
                          <a:spcPts val="0"/>
                        </a:spcBef>
                        <a:spcAft>
                          <a:spcPts val="0"/>
                        </a:spcAft>
                      </a:pPr>
                      <a:r>
                        <a:rPr lang="fa-IR" sz="1200">
                          <a:cs typeface="B Lotus" pitchFamily="2" charset="-78"/>
                        </a:rPr>
                        <a:t>√</a:t>
                      </a:r>
                      <a:endParaRPr lang="en-US" sz="1800">
                        <a:latin typeface="Calibri"/>
                        <a:ea typeface="Calibri"/>
                        <a:cs typeface="B Lotus" pitchFamily="2" charset="-78"/>
                      </a:endParaRPr>
                    </a:p>
                  </a:txBody>
                  <a:tcPr marL="55350" marR="55350" marT="0" marB="0" anchor="ctr"/>
                </a:tc>
                <a:tc>
                  <a:txBody>
                    <a:bodyPr/>
                    <a:lstStyle/>
                    <a:p>
                      <a:pPr marL="0" marR="0" algn="ctr" rtl="1">
                        <a:lnSpc>
                          <a:spcPct val="115000"/>
                        </a:lnSpc>
                        <a:spcBef>
                          <a:spcPts val="0"/>
                        </a:spcBef>
                        <a:spcAft>
                          <a:spcPts val="0"/>
                        </a:spcAft>
                      </a:pPr>
                      <a:r>
                        <a:rPr lang="fa-IR" sz="1200">
                          <a:cs typeface="B Lotus" pitchFamily="2" charset="-78"/>
                        </a:rPr>
                        <a:t>√</a:t>
                      </a:r>
                      <a:endParaRPr lang="en-US" sz="1800">
                        <a:latin typeface="Calibri"/>
                        <a:ea typeface="Calibri"/>
                        <a:cs typeface="B Lotus" pitchFamily="2" charset="-78"/>
                      </a:endParaRPr>
                    </a:p>
                  </a:txBody>
                  <a:tcPr marL="55350" marR="55350" marT="0" marB="0" anchor="ctr"/>
                </a:tc>
                <a:tc>
                  <a:txBody>
                    <a:bodyPr/>
                    <a:lstStyle/>
                    <a:p>
                      <a:pPr marL="0" marR="0" algn="ctr" rtl="1">
                        <a:lnSpc>
                          <a:spcPct val="115000"/>
                        </a:lnSpc>
                        <a:spcBef>
                          <a:spcPts val="0"/>
                        </a:spcBef>
                        <a:spcAft>
                          <a:spcPts val="0"/>
                        </a:spcAft>
                      </a:pPr>
                      <a:r>
                        <a:rPr lang="fa-IR" sz="1200">
                          <a:cs typeface="B Lotus" pitchFamily="2" charset="-78"/>
                        </a:rPr>
                        <a:t>---</a:t>
                      </a:r>
                      <a:endParaRPr lang="en-US" sz="1800">
                        <a:latin typeface="Calibri"/>
                        <a:ea typeface="Calibri"/>
                        <a:cs typeface="B Lotus" pitchFamily="2" charset="-78"/>
                      </a:endParaRPr>
                    </a:p>
                  </a:txBody>
                  <a:tcPr marL="55350" marR="55350" marT="0" marB="0" anchor="ctr"/>
                </a:tc>
                <a:tc>
                  <a:txBody>
                    <a:bodyPr/>
                    <a:lstStyle/>
                    <a:p>
                      <a:pPr marL="0" marR="0" algn="ctr" rtl="1">
                        <a:lnSpc>
                          <a:spcPct val="115000"/>
                        </a:lnSpc>
                        <a:spcBef>
                          <a:spcPts val="0"/>
                        </a:spcBef>
                        <a:spcAft>
                          <a:spcPts val="0"/>
                        </a:spcAft>
                      </a:pPr>
                      <a:r>
                        <a:rPr lang="fa-IR" sz="1200">
                          <a:cs typeface="B Lotus" pitchFamily="2" charset="-78"/>
                        </a:rPr>
                        <a:t>√</a:t>
                      </a:r>
                      <a:endParaRPr lang="en-US" sz="1800">
                        <a:latin typeface="Calibri"/>
                        <a:ea typeface="Calibri"/>
                        <a:cs typeface="B Lotus" pitchFamily="2" charset="-78"/>
                      </a:endParaRPr>
                    </a:p>
                  </a:txBody>
                  <a:tcPr marL="55350" marR="55350" marT="0" marB="0" anchor="ctr"/>
                </a:tc>
                <a:tc>
                  <a:txBody>
                    <a:bodyPr/>
                    <a:lstStyle/>
                    <a:p>
                      <a:pPr marL="0" marR="0" algn="ctr" rtl="1">
                        <a:lnSpc>
                          <a:spcPct val="115000"/>
                        </a:lnSpc>
                        <a:spcBef>
                          <a:spcPts val="0"/>
                        </a:spcBef>
                        <a:spcAft>
                          <a:spcPts val="0"/>
                        </a:spcAft>
                      </a:pPr>
                      <a:r>
                        <a:rPr lang="fa-IR" sz="1200">
                          <a:cs typeface="B Lotus" pitchFamily="2" charset="-78"/>
                        </a:rPr>
                        <a:t>----</a:t>
                      </a:r>
                      <a:endParaRPr lang="en-US" sz="1800">
                        <a:latin typeface="Calibri"/>
                        <a:ea typeface="Calibri"/>
                        <a:cs typeface="B Lotus" pitchFamily="2" charset="-78"/>
                      </a:endParaRPr>
                    </a:p>
                  </a:txBody>
                  <a:tcPr marL="55350" marR="55350" marT="0" marB="0" anchor="ctr"/>
                </a:tc>
                <a:tc>
                  <a:txBody>
                    <a:bodyPr/>
                    <a:lstStyle/>
                    <a:p>
                      <a:pPr marL="0" marR="0" algn="ctr" rtl="1">
                        <a:lnSpc>
                          <a:spcPct val="115000"/>
                        </a:lnSpc>
                        <a:spcBef>
                          <a:spcPts val="0"/>
                        </a:spcBef>
                        <a:spcAft>
                          <a:spcPts val="0"/>
                        </a:spcAft>
                      </a:pPr>
                      <a:r>
                        <a:rPr lang="fa-IR" sz="1200">
                          <a:cs typeface="B Lotus" pitchFamily="2" charset="-78"/>
                        </a:rPr>
                        <a:t>√</a:t>
                      </a:r>
                      <a:endParaRPr lang="en-US" sz="1800">
                        <a:latin typeface="Calibri"/>
                        <a:ea typeface="Calibri"/>
                        <a:cs typeface="B Lotus" pitchFamily="2" charset="-78"/>
                      </a:endParaRPr>
                    </a:p>
                  </a:txBody>
                  <a:tcPr marL="55350" marR="55350" marT="0" marB="0" anchor="ctr"/>
                </a:tc>
                <a:tc>
                  <a:txBody>
                    <a:bodyPr/>
                    <a:lstStyle/>
                    <a:p>
                      <a:pPr marL="0" marR="0" algn="ctr" rtl="1">
                        <a:lnSpc>
                          <a:spcPct val="115000"/>
                        </a:lnSpc>
                        <a:spcBef>
                          <a:spcPts val="0"/>
                        </a:spcBef>
                        <a:spcAft>
                          <a:spcPts val="0"/>
                        </a:spcAft>
                      </a:pPr>
                      <a:r>
                        <a:rPr lang="fa-IR" sz="1200">
                          <a:cs typeface="B Lotus" pitchFamily="2" charset="-78"/>
                        </a:rPr>
                        <a:t>آشنايي با راههاي مصرف داروها در حين احيا</a:t>
                      </a:r>
                      <a:endParaRPr lang="en-US" sz="1800">
                        <a:latin typeface="Calibri"/>
                        <a:ea typeface="Calibri"/>
                        <a:cs typeface="B Lotus" pitchFamily="2" charset="-78"/>
                      </a:endParaRPr>
                    </a:p>
                  </a:txBody>
                  <a:tcPr marL="55350" marR="55350" marT="0" marB="0" anchor="ctr"/>
                </a:tc>
              </a:tr>
              <a:tr h="381395">
                <a:tc>
                  <a:txBody>
                    <a:bodyPr/>
                    <a:lstStyle/>
                    <a:p>
                      <a:pPr marL="0" marR="0" algn="ctr" rtl="1">
                        <a:lnSpc>
                          <a:spcPct val="115000"/>
                        </a:lnSpc>
                        <a:spcBef>
                          <a:spcPts val="0"/>
                        </a:spcBef>
                        <a:spcAft>
                          <a:spcPts val="0"/>
                        </a:spcAft>
                      </a:pPr>
                      <a:r>
                        <a:rPr lang="fa-IR" sz="1200">
                          <a:cs typeface="B Lotus" pitchFamily="2" charset="-78"/>
                        </a:rPr>
                        <a:t>20 دقيقه</a:t>
                      </a:r>
                      <a:endParaRPr lang="en-US" sz="1800">
                        <a:latin typeface="Calibri"/>
                        <a:ea typeface="Calibri"/>
                        <a:cs typeface="B Lotus" pitchFamily="2" charset="-78"/>
                      </a:endParaRPr>
                    </a:p>
                  </a:txBody>
                  <a:tcPr marL="55350" marR="55350" marT="0" marB="0" anchor="ctr"/>
                </a:tc>
                <a:tc>
                  <a:txBody>
                    <a:bodyPr/>
                    <a:lstStyle/>
                    <a:p>
                      <a:pPr marL="0" marR="0" algn="ctr" rtl="1">
                        <a:lnSpc>
                          <a:spcPct val="115000"/>
                        </a:lnSpc>
                        <a:spcBef>
                          <a:spcPts val="0"/>
                        </a:spcBef>
                        <a:spcAft>
                          <a:spcPts val="0"/>
                        </a:spcAft>
                      </a:pPr>
                      <a:r>
                        <a:rPr lang="fa-IR" sz="1200">
                          <a:cs typeface="B Lotus" pitchFamily="2" charset="-78"/>
                        </a:rPr>
                        <a:t>√</a:t>
                      </a:r>
                      <a:endParaRPr lang="en-US" sz="1800">
                        <a:latin typeface="Calibri"/>
                        <a:ea typeface="Calibri"/>
                        <a:cs typeface="B Lotus" pitchFamily="2" charset="-78"/>
                      </a:endParaRPr>
                    </a:p>
                  </a:txBody>
                  <a:tcPr marL="55350" marR="55350" marT="0" marB="0" anchor="ctr"/>
                </a:tc>
                <a:tc>
                  <a:txBody>
                    <a:bodyPr/>
                    <a:lstStyle/>
                    <a:p>
                      <a:pPr marL="0" marR="0" algn="ctr" rtl="1">
                        <a:lnSpc>
                          <a:spcPct val="115000"/>
                        </a:lnSpc>
                        <a:spcBef>
                          <a:spcPts val="0"/>
                        </a:spcBef>
                        <a:spcAft>
                          <a:spcPts val="0"/>
                        </a:spcAft>
                      </a:pPr>
                      <a:r>
                        <a:rPr lang="fa-IR" sz="1200">
                          <a:cs typeface="B Lotus" pitchFamily="2" charset="-78"/>
                        </a:rPr>
                        <a:t>---</a:t>
                      </a:r>
                      <a:endParaRPr lang="en-US" sz="1800">
                        <a:latin typeface="Calibri"/>
                        <a:ea typeface="Calibri"/>
                        <a:cs typeface="B Lotus" pitchFamily="2" charset="-78"/>
                      </a:endParaRPr>
                    </a:p>
                  </a:txBody>
                  <a:tcPr marL="55350" marR="55350" marT="0" marB="0" anchor="ctr"/>
                </a:tc>
                <a:tc>
                  <a:txBody>
                    <a:bodyPr/>
                    <a:lstStyle/>
                    <a:p>
                      <a:pPr marL="0" marR="0" algn="ctr" rtl="1">
                        <a:lnSpc>
                          <a:spcPct val="115000"/>
                        </a:lnSpc>
                        <a:spcBef>
                          <a:spcPts val="0"/>
                        </a:spcBef>
                        <a:spcAft>
                          <a:spcPts val="0"/>
                        </a:spcAft>
                      </a:pPr>
                      <a:r>
                        <a:rPr lang="fa-IR" sz="1200">
                          <a:cs typeface="B Lotus" pitchFamily="2" charset="-78"/>
                        </a:rPr>
                        <a:t>---</a:t>
                      </a:r>
                      <a:endParaRPr lang="en-US" sz="1800">
                        <a:latin typeface="Calibri"/>
                        <a:ea typeface="Calibri"/>
                        <a:cs typeface="B Lotus" pitchFamily="2" charset="-78"/>
                      </a:endParaRPr>
                    </a:p>
                  </a:txBody>
                  <a:tcPr marL="55350" marR="55350" marT="0" marB="0" anchor="ctr"/>
                </a:tc>
                <a:tc>
                  <a:txBody>
                    <a:bodyPr/>
                    <a:lstStyle/>
                    <a:p>
                      <a:pPr marL="0" marR="0" algn="ctr" rtl="1">
                        <a:lnSpc>
                          <a:spcPct val="115000"/>
                        </a:lnSpc>
                        <a:spcBef>
                          <a:spcPts val="0"/>
                        </a:spcBef>
                        <a:spcAft>
                          <a:spcPts val="0"/>
                        </a:spcAft>
                      </a:pPr>
                      <a:r>
                        <a:rPr lang="fa-IR" sz="1200">
                          <a:cs typeface="B Lotus" pitchFamily="2" charset="-78"/>
                        </a:rPr>
                        <a:t>درسنامه احيا</a:t>
                      </a:r>
                      <a:endParaRPr lang="en-US" sz="1800">
                        <a:latin typeface="Calibri"/>
                        <a:ea typeface="Calibri"/>
                        <a:cs typeface="B Lotus" pitchFamily="2" charset="-78"/>
                      </a:endParaRPr>
                    </a:p>
                  </a:txBody>
                  <a:tcPr marL="55350" marR="55350" marT="0" marB="0" anchor="ctr"/>
                </a:tc>
                <a:tc>
                  <a:txBody>
                    <a:bodyPr/>
                    <a:lstStyle/>
                    <a:p>
                      <a:pPr marL="0" marR="0" algn="ctr" rtl="1">
                        <a:lnSpc>
                          <a:spcPct val="115000"/>
                        </a:lnSpc>
                        <a:spcBef>
                          <a:spcPts val="0"/>
                        </a:spcBef>
                        <a:spcAft>
                          <a:spcPts val="0"/>
                        </a:spcAft>
                      </a:pPr>
                      <a:r>
                        <a:rPr lang="fa-IR" sz="1200">
                          <a:cs typeface="B Lotus" pitchFamily="2" charset="-78"/>
                        </a:rPr>
                        <a:t>مولاژ</a:t>
                      </a:r>
                      <a:endParaRPr lang="en-US" sz="1800">
                        <a:latin typeface="Calibri"/>
                        <a:ea typeface="Calibri"/>
                        <a:cs typeface="B Lotus" pitchFamily="2" charset="-78"/>
                      </a:endParaRPr>
                    </a:p>
                  </a:txBody>
                  <a:tcPr marL="55350" marR="55350" marT="0" marB="0" anchor="ctr"/>
                </a:tc>
                <a:tc>
                  <a:txBody>
                    <a:bodyPr/>
                    <a:lstStyle/>
                    <a:p>
                      <a:pPr marL="0" marR="0" algn="ctr" rtl="1">
                        <a:lnSpc>
                          <a:spcPct val="115000"/>
                        </a:lnSpc>
                        <a:spcBef>
                          <a:spcPts val="0"/>
                        </a:spcBef>
                        <a:spcAft>
                          <a:spcPts val="0"/>
                        </a:spcAft>
                      </a:pPr>
                      <a:r>
                        <a:rPr lang="fa-IR" sz="1200">
                          <a:cs typeface="B Lotus" pitchFamily="2" charset="-78"/>
                        </a:rPr>
                        <a:t>مربی احیاء</a:t>
                      </a:r>
                      <a:endParaRPr lang="en-US" sz="1800">
                        <a:latin typeface="Calibri"/>
                        <a:ea typeface="Calibri"/>
                        <a:cs typeface="B Lotus" pitchFamily="2" charset="-78"/>
                      </a:endParaRPr>
                    </a:p>
                  </a:txBody>
                  <a:tcPr marL="55350" marR="55350" marT="0" marB="0" anchor="ctr"/>
                </a:tc>
                <a:tc>
                  <a:txBody>
                    <a:bodyPr/>
                    <a:lstStyle/>
                    <a:p>
                      <a:pPr marL="0" marR="0" algn="ctr" rtl="1">
                        <a:lnSpc>
                          <a:spcPct val="115000"/>
                        </a:lnSpc>
                        <a:spcBef>
                          <a:spcPts val="0"/>
                        </a:spcBef>
                        <a:spcAft>
                          <a:spcPts val="0"/>
                        </a:spcAft>
                      </a:pPr>
                      <a:r>
                        <a:rPr lang="fa-IR" sz="1200">
                          <a:cs typeface="B Lotus" pitchFamily="2" charset="-78"/>
                        </a:rPr>
                        <a:t>√</a:t>
                      </a:r>
                      <a:endParaRPr lang="en-US" sz="1800">
                        <a:latin typeface="Calibri"/>
                        <a:ea typeface="Calibri"/>
                        <a:cs typeface="B Lotus" pitchFamily="2" charset="-78"/>
                      </a:endParaRPr>
                    </a:p>
                  </a:txBody>
                  <a:tcPr marL="55350" marR="55350" marT="0" marB="0" anchor="ctr"/>
                </a:tc>
                <a:tc>
                  <a:txBody>
                    <a:bodyPr/>
                    <a:lstStyle/>
                    <a:p>
                      <a:pPr marL="0" marR="0" algn="ctr" rtl="1">
                        <a:lnSpc>
                          <a:spcPct val="115000"/>
                        </a:lnSpc>
                        <a:spcBef>
                          <a:spcPts val="0"/>
                        </a:spcBef>
                        <a:spcAft>
                          <a:spcPts val="0"/>
                        </a:spcAft>
                      </a:pPr>
                      <a:r>
                        <a:rPr lang="fa-IR" sz="1200">
                          <a:cs typeface="B Lotus" pitchFamily="2" charset="-78"/>
                        </a:rPr>
                        <a:t>√</a:t>
                      </a:r>
                      <a:endParaRPr lang="en-US" sz="1800">
                        <a:latin typeface="Calibri"/>
                        <a:ea typeface="Calibri"/>
                        <a:cs typeface="B Lotus" pitchFamily="2" charset="-78"/>
                      </a:endParaRPr>
                    </a:p>
                  </a:txBody>
                  <a:tcPr marL="55350" marR="55350" marT="0" marB="0" anchor="ctr"/>
                </a:tc>
                <a:tc>
                  <a:txBody>
                    <a:bodyPr/>
                    <a:lstStyle/>
                    <a:p>
                      <a:pPr marL="0" marR="0" algn="ctr" rtl="1">
                        <a:lnSpc>
                          <a:spcPct val="115000"/>
                        </a:lnSpc>
                        <a:spcBef>
                          <a:spcPts val="0"/>
                        </a:spcBef>
                        <a:spcAft>
                          <a:spcPts val="0"/>
                        </a:spcAft>
                      </a:pPr>
                      <a:r>
                        <a:rPr lang="fa-IR" sz="1200">
                          <a:cs typeface="B Lotus" pitchFamily="2" charset="-78"/>
                        </a:rPr>
                        <a:t>---</a:t>
                      </a:r>
                      <a:endParaRPr lang="en-US" sz="1800">
                        <a:latin typeface="Calibri"/>
                        <a:ea typeface="Calibri"/>
                        <a:cs typeface="B Lotus" pitchFamily="2" charset="-78"/>
                      </a:endParaRPr>
                    </a:p>
                  </a:txBody>
                  <a:tcPr marL="55350" marR="55350" marT="0" marB="0" anchor="ctr"/>
                </a:tc>
                <a:tc>
                  <a:txBody>
                    <a:bodyPr/>
                    <a:lstStyle/>
                    <a:p>
                      <a:pPr marL="0" marR="0" algn="ctr" rtl="1">
                        <a:lnSpc>
                          <a:spcPct val="115000"/>
                        </a:lnSpc>
                        <a:spcBef>
                          <a:spcPts val="0"/>
                        </a:spcBef>
                        <a:spcAft>
                          <a:spcPts val="0"/>
                        </a:spcAft>
                      </a:pPr>
                      <a:r>
                        <a:rPr lang="fa-IR" sz="1200">
                          <a:cs typeface="B Lotus" pitchFamily="2" charset="-78"/>
                        </a:rPr>
                        <a:t>√</a:t>
                      </a:r>
                      <a:endParaRPr lang="en-US" sz="1800">
                        <a:latin typeface="Calibri"/>
                        <a:ea typeface="Calibri"/>
                        <a:cs typeface="B Lotus" pitchFamily="2" charset="-78"/>
                      </a:endParaRPr>
                    </a:p>
                  </a:txBody>
                  <a:tcPr marL="55350" marR="55350" marT="0" marB="0" anchor="ctr"/>
                </a:tc>
                <a:tc>
                  <a:txBody>
                    <a:bodyPr/>
                    <a:lstStyle/>
                    <a:p>
                      <a:pPr marL="0" marR="0" algn="ctr" rtl="1">
                        <a:lnSpc>
                          <a:spcPct val="115000"/>
                        </a:lnSpc>
                        <a:spcBef>
                          <a:spcPts val="0"/>
                        </a:spcBef>
                        <a:spcAft>
                          <a:spcPts val="0"/>
                        </a:spcAft>
                      </a:pPr>
                      <a:r>
                        <a:rPr lang="fa-IR" sz="1200">
                          <a:cs typeface="B Lotus" pitchFamily="2" charset="-78"/>
                        </a:rPr>
                        <a:t>√</a:t>
                      </a:r>
                      <a:endParaRPr lang="en-US" sz="1800">
                        <a:latin typeface="Calibri"/>
                        <a:ea typeface="Calibri"/>
                        <a:cs typeface="B Lotus" pitchFamily="2" charset="-78"/>
                      </a:endParaRPr>
                    </a:p>
                  </a:txBody>
                  <a:tcPr marL="55350" marR="55350" marT="0" marB="0" anchor="ctr"/>
                </a:tc>
                <a:tc>
                  <a:txBody>
                    <a:bodyPr/>
                    <a:lstStyle/>
                    <a:p>
                      <a:pPr marL="0" marR="0" algn="ctr" rtl="1">
                        <a:lnSpc>
                          <a:spcPct val="115000"/>
                        </a:lnSpc>
                        <a:spcBef>
                          <a:spcPts val="0"/>
                        </a:spcBef>
                        <a:spcAft>
                          <a:spcPts val="0"/>
                        </a:spcAft>
                      </a:pPr>
                      <a:r>
                        <a:rPr lang="fa-IR" sz="1200">
                          <a:cs typeface="B Lotus" pitchFamily="2" charset="-78"/>
                        </a:rPr>
                        <a:t>---</a:t>
                      </a:r>
                      <a:endParaRPr lang="en-US" sz="1800">
                        <a:latin typeface="Calibri"/>
                        <a:ea typeface="Calibri"/>
                        <a:cs typeface="B Lotus" pitchFamily="2" charset="-78"/>
                      </a:endParaRPr>
                    </a:p>
                  </a:txBody>
                  <a:tcPr marL="55350" marR="55350" marT="0" marB="0" anchor="ctr"/>
                </a:tc>
                <a:tc>
                  <a:txBody>
                    <a:bodyPr/>
                    <a:lstStyle/>
                    <a:p>
                      <a:pPr marL="0" marR="0" algn="ctr" rtl="1">
                        <a:lnSpc>
                          <a:spcPct val="115000"/>
                        </a:lnSpc>
                        <a:spcBef>
                          <a:spcPts val="0"/>
                        </a:spcBef>
                        <a:spcAft>
                          <a:spcPts val="0"/>
                        </a:spcAft>
                      </a:pPr>
                      <a:r>
                        <a:rPr lang="fa-IR" sz="1200">
                          <a:cs typeface="B Lotus" pitchFamily="2" charset="-78"/>
                        </a:rPr>
                        <a:t>توانايي استفاده ازکاتتر نافي</a:t>
                      </a:r>
                      <a:endParaRPr lang="en-US" sz="1800">
                        <a:latin typeface="Calibri"/>
                        <a:ea typeface="Calibri"/>
                        <a:cs typeface="B Lotus" pitchFamily="2" charset="-78"/>
                      </a:endParaRPr>
                    </a:p>
                  </a:txBody>
                  <a:tcPr marL="55350" marR="55350" marT="0" marB="0" anchor="ctr"/>
                </a:tc>
              </a:tr>
              <a:tr h="381395">
                <a:tc>
                  <a:txBody>
                    <a:bodyPr/>
                    <a:lstStyle/>
                    <a:p>
                      <a:pPr marL="0" marR="0" algn="ctr" rtl="1">
                        <a:lnSpc>
                          <a:spcPct val="115000"/>
                        </a:lnSpc>
                        <a:spcBef>
                          <a:spcPts val="0"/>
                        </a:spcBef>
                        <a:spcAft>
                          <a:spcPts val="0"/>
                        </a:spcAft>
                      </a:pPr>
                      <a:r>
                        <a:rPr lang="fa-IR" sz="1200">
                          <a:cs typeface="B Lotus" pitchFamily="2" charset="-78"/>
                        </a:rPr>
                        <a:t>30 دقيقه</a:t>
                      </a:r>
                      <a:endParaRPr lang="en-US" sz="1800">
                        <a:latin typeface="Calibri"/>
                        <a:ea typeface="Calibri"/>
                        <a:cs typeface="B Lotus" pitchFamily="2" charset="-78"/>
                      </a:endParaRPr>
                    </a:p>
                  </a:txBody>
                  <a:tcPr marL="55350" marR="55350" marT="0" marB="0" anchor="ctr"/>
                </a:tc>
                <a:tc>
                  <a:txBody>
                    <a:bodyPr/>
                    <a:lstStyle/>
                    <a:p>
                      <a:pPr marL="0" marR="0" algn="ctr" rtl="1">
                        <a:lnSpc>
                          <a:spcPct val="115000"/>
                        </a:lnSpc>
                        <a:spcBef>
                          <a:spcPts val="0"/>
                        </a:spcBef>
                        <a:spcAft>
                          <a:spcPts val="0"/>
                        </a:spcAft>
                      </a:pPr>
                      <a:r>
                        <a:rPr lang="fa-IR" sz="1200">
                          <a:cs typeface="B Lotus" pitchFamily="2" charset="-78"/>
                        </a:rPr>
                        <a:t>√</a:t>
                      </a:r>
                      <a:endParaRPr lang="en-US" sz="1800">
                        <a:latin typeface="Calibri"/>
                        <a:ea typeface="Calibri"/>
                        <a:cs typeface="B Lotus" pitchFamily="2" charset="-78"/>
                      </a:endParaRPr>
                    </a:p>
                  </a:txBody>
                  <a:tcPr marL="55350" marR="55350" marT="0" marB="0" anchor="ctr"/>
                </a:tc>
                <a:tc>
                  <a:txBody>
                    <a:bodyPr/>
                    <a:lstStyle/>
                    <a:p>
                      <a:pPr marL="0" marR="0" algn="ctr" rtl="1">
                        <a:lnSpc>
                          <a:spcPct val="115000"/>
                        </a:lnSpc>
                        <a:spcBef>
                          <a:spcPts val="0"/>
                        </a:spcBef>
                        <a:spcAft>
                          <a:spcPts val="0"/>
                        </a:spcAft>
                      </a:pPr>
                      <a:r>
                        <a:rPr lang="fa-IR" sz="1200">
                          <a:cs typeface="B Lotus" pitchFamily="2" charset="-78"/>
                        </a:rPr>
                        <a:t>---</a:t>
                      </a:r>
                      <a:endParaRPr lang="en-US" sz="1800">
                        <a:latin typeface="Calibri"/>
                        <a:ea typeface="Calibri"/>
                        <a:cs typeface="B Lotus" pitchFamily="2" charset="-78"/>
                      </a:endParaRPr>
                    </a:p>
                  </a:txBody>
                  <a:tcPr marL="55350" marR="55350" marT="0" marB="0" anchor="ctr"/>
                </a:tc>
                <a:tc>
                  <a:txBody>
                    <a:bodyPr/>
                    <a:lstStyle/>
                    <a:p>
                      <a:pPr marL="0" marR="0" algn="ctr" rtl="1">
                        <a:lnSpc>
                          <a:spcPct val="115000"/>
                        </a:lnSpc>
                        <a:spcBef>
                          <a:spcPts val="0"/>
                        </a:spcBef>
                        <a:spcAft>
                          <a:spcPts val="0"/>
                        </a:spcAft>
                      </a:pPr>
                      <a:r>
                        <a:rPr lang="fa-IR" sz="1200">
                          <a:cs typeface="B Lotus" pitchFamily="2" charset="-78"/>
                        </a:rPr>
                        <a:t>---</a:t>
                      </a:r>
                      <a:endParaRPr lang="en-US" sz="1800">
                        <a:latin typeface="Calibri"/>
                        <a:ea typeface="Calibri"/>
                        <a:cs typeface="B Lotus" pitchFamily="2" charset="-78"/>
                      </a:endParaRPr>
                    </a:p>
                  </a:txBody>
                  <a:tcPr marL="55350" marR="55350" marT="0" marB="0" anchor="ctr"/>
                </a:tc>
                <a:tc>
                  <a:txBody>
                    <a:bodyPr/>
                    <a:lstStyle/>
                    <a:p>
                      <a:pPr marL="0" marR="0" algn="ctr" rtl="1">
                        <a:lnSpc>
                          <a:spcPct val="115000"/>
                        </a:lnSpc>
                        <a:spcBef>
                          <a:spcPts val="0"/>
                        </a:spcBef>
                        <a:spcAft>
                          <a:spcPts val="0"/>
                        </a:spcAft>
                      </a:pPr>
                      <a:r>
                        <a:rPr lang="fa-IR" sz="1200">
                          <a:cs typeface="B Lotus" pitchFamily="2" charset="-78"/>
                        </a:rPr>
                        <a:t>درسنامه احيا</a:t>
                      </a:r>
                      <a:endParaRPr lang="en-US" sz="1800">
                        <a:latin typeface="Calibri"/>
                        <a:ea typeface="Calibri"/>
                        <a:cs typeface="B Lotus" pitchFamily="2" charset="-78"/>
                      </a:endParaRPr>
                    </a:p>
                  </a:txBody>
                  <a:tcPr marL="55350" marR="55350" marT="0" marB="0" anchor="ctr"/>
                </a:tc>
                <a:tc>
                  <a:txBody>
                    <a:bodyPr/>
                    <a:lstStyle/>
                    <a:p>
                      <a:pPr marL="0" marR="0" algn="ctr" rtl="1">
                        <a:lnSpc>
                          <a:spcPct val="115000"/>
                        </a:lnSpc>
                        <a:spcBef>
                          <a:spcPts val="0"/>
                        </a:spcBef>
                        <a:spcAft>
                          <a:spcPts val="0"/>
                        </a:spcAft>
                      </a:pPr>
                      <a:r>
                        <a:rPr lang="fa-IR" sz="1200">
                          <a:cs typeface="B Lotus" pitchFamily="2" charset="-78"/>
                        </a:rPr>
                        <a:t>مولاژ</a:t>
                      </a:r>
                      <a:endParaRPr lang="en-US" sz="1800">
                        <a:latin typeface="Calibri"/>
                        <a:ea typeface="Calibri"/>
                        <a:cs typeface="B Lotus" pitchFamily="2" charset="-78"/>
                      </a:endParaRPr>
                    </a:p>
                  </a:txBody>
                  <a:tcPr marL="55350" marR="55350" marT="0" marB="0" anchor="ctr"/>
                </a:tc>
                <a:tc>
                  <a:txBody>
                    <a:bodyPr/>
                    <a:lstStyle/>
                    <a:p>
                      <a:pPr marL="0" marR="0" algn="ctr" rtl="1">
                        <a:lnSpc>
                          <a:spcPct val="115000"/>
                        </a:lnSpc>
                        <a:spcBef>
                          <a:spcPts val="0"/>
                        </a:spcBef>
                        <a:spcAft>
                          <a:spcPts val="0"/>
                        </a:spcAft>
                      </a:pPr>
                      <a:r>
                        <a:rPr lang="fa-IR" sz="1200">
                          <a:cs typeface="B Lotus" pitchFamily="2" charset="-78"/>
                        </a:rPr>
                        <a:t>مربی احیاء</a:t>
                      </a:r>
                      <a:endParaRPr lang="en-US" sz="1800">
                        <a:latin typeface="Calibri"/>
                        <a:ea typeface="Calibri"/>
                        <a:cs typeface="B Lotus" pitchFamily="2" charset="-78"/>
                      </a:endParaRPr>
                    </a:p>
                  </a:txBody>
                  <a:tcPr marL="55350" marR="55350" marT="0" marB="0" anchor="ctr"/>
                </a:tc>
                <a:tc>
                  <a:txBody>
                    <a:bodyPr/>
                    <a:lstStyle/>
                    <a:p>
                      <a:pPr marL="0" marR="0" algn="ctr" rtl="1">
                        <a:lnSpc>
                          <a:spcPct val="115000"/>
                        </a:lnSpc>
                        <a:spcBef>
                          <a:spcPts val="0"/>
                        </a:spcBef>
                        <a:spcAft>
                          <a:spcPts val="0"/>
                        </a:spcAft>
                      </a:pPr>
                      <a:r>
                        <a:rPr lang="fa-IR" sz="1200">
                          <a:cs typeface="B Lotus" pitchFamily="2" charset="-78"/>
                        </a:rPr>
                        <a:t>√</a:t>
                      </a:r>
                      <a:endParaRPr lang="en-US" sz="1800">
                        <a:latin typeface="Calibri"/>
                        <a:ea typeface="Calibri"/>
                        <a:cs typeface="B Lotus" pitchFamily="2" charset="-78"/>
                      </a:endParaRPr>
                    </a:p>
                  </a:txBody>
                  <a:tcPr marL="55350" marR="55350" marT="0" marB="0" anchor="ctr"/>
                </a:tc>
                <a:tc>
                  <a:txBody>
                    <a:bodyPr/>
                    <a:lstStyle/>
                    <a:p>
                      <a:pPr marL="0" marR="0" algn="ctr" rtl="1">
                        <a:lnSpc>
                          <a:spcPct val="115000"/>
                        </a:lnSpc>
                        <a:spcBef>
                          <a:spcPts val="0"/>
                        </a:spcBef>
                        <a:spcAft>
                          <a:spcPts val="0"/>
                        </a:spcAft>
                      </a:pPr>
                      <a:r>
                        <a:rPr lang="fa-IR" sz="1200">
                          <a:cs typeface="B Lotus" pitchFamily="2" charset="-78"/>
                        </a:rPr>
                        <a:t>√</a:t>
                      </a:r>
                      <a:endParaRPr lang="en-US" sz="1800">
                        <a:latin typeface="Calibri"/>
                        <a:ea typeface="Calibri"/>
                        <a:cs typeface="B Lotus" pitchFamily="2" charset="-78"/>
                      </a:endParaRPr>
                    </a:p>
                  </a:txBody>
                  <a:tcPr marL="55350" marR="55350" marT="0" marB="0" anchor="ctr"/>
                </a:tc>
                <a:tc>
                  <a:txBody>
                    <a:bodyPr/>
                    <a:lstStyle/>
                    <a:p>
                      <a:pPr marL="0" marR="0" algn="ctr" rtl="1">
                        <a:lnSpc>
                          <a:spcPct val="115000"/>
                        </a:lnSpc>
                        <a:spcBef>
                          <a:spcPts val="0"/>
                        </a:spcBef>
                        <a:spcAft>
                          <a:spcPts val="0"/>
                        </a:spcAft>
                      </a:pPr>
                      <a:r>
                        <a:rPr lang="fa-IR" sz="1200">
                          <a:cs typeface="B Lotus" pitchFamily="2" charset="-78"/>
                        </a:rPr>
                        <a:t>---</a:t>
                      </a:r>
                      <a:endParaRPr lang="en-US" sz="1800">
                        <a:latin typeface="Calibri"/>
                        <a:ea typeface="Calibri"/>
                        <a:cs typeface="B Lotus" pitchFamily="2" charset="-78"/>
                      </a:endParaRPr>
                    </a:p>
                  </a:txBody>
                  <a:tcPr marL="55350" marR="55350" marT="0" marB="0" anchor="ctr"/>
                </a:tc>
                <a:tc>
                  <a:txBody>
                    <a:bodyPr/>
                    <a:lstStyle/>
                    <a:p>
                      <a:pPr marL="0" marR="0" algn="ctr" rtl="1">
                        <a:lnSpc>
                          <a:spcPct val="115000"/>
                        </a:lnSpc>
                        <a:spcBef>
                          <a:spcPts val="0"/>
                        </a:spcBef>
                        <a:spcAft>
                          <a:spcPts val="0"/>
                        </a:spcAft>
                      </a:pPr>
                      <a:r>
                        <a:rPr lang="fa-IR" sz="1200">
                          <a:cs typeface="B Lotus" pitchFamily="2" charset="-78"/>
                        </a:rPr>
                        <a:t>√</a:t>
                      </a:r>
                      <a:endParaRPr lang="en-US" sz="1800">
                        <a:latin typeface="Calibri"/>
                        <a:ea typeface="Calibri"/>
                        <a:cs typeface="B Lotus" pitchFamily="2" charset="-78"/>
                      </a:endParaRPr>
                    </a:p>
                  </a:txBody>
                  <a:tcPr marL="55350" marR="55350" marT="0" marB="0" anchor="ctr"/>
                </a:tc>
                <a:tc>
                  <a:txBody>
                    <a:bodyPr/>
                    <a:lstStyle/>
                    <a:p>
                      <a:pPr marL="0" marR="0" algn="ctr" rtl="1">
                        <a:lnSpc>
                          <a:spcPct val="115000"/>
                        </a:lnSpc>
                        <a:spcBef>
                          <a:spcPts val="0"/>
                        </a:spcBef>
                        <a:spcAft>
                          <a:spcPts val="0"/>
                        </a:spcAft>
                      </a:pPr>
                      <a:r>
                        <a:rPr lang="fa-IR" sz="1200">
                          <a:cs typeface="B Lotus" pitchFamily="2" charset="-78"/>
                        </a:rPr>
                        <a:t>√</a:t>
                      </a:r>
                      <a:endParaRPr lang="en-US" sz="1800">
                        <a:latin typeface="Calibri"/>
                        <a:ea typeface="Calibri"/>
                        <a:cs typeface="B Lotus" pitchFamily="2" charset="-78"/>
                      </a:endParaRPr>
                    </a:p>
                  </a:txBody>
                  <a:tcPr marL="55350" marR="55350" marT="0" marB="0" anchor="ctr"/>
                </a:tc>
                <a:tc>
                  <a:txBody>
                    <a:bodyPr/>
                    <a:lstStyle/>
                    <a:p>
                      <a:pPr marL="0" marR="0" algn="ctr" rtl="1">
                        <a:lnSpc>
                          <a:spcPct val="115000"/>
                        </a:lnSpc>
                        <a:spcBef>
                          <a:spcPts val="0"/>
                        </a:spcBef>
                        <a:spcAft>
                          <a:spcPts val="0"/>
                        </a:spcAft>
                      </a:pPr>
                      <a:r>
                        <a:rPr lang="fa-IR" sz="1200">
                          <a:cs typeface="B Lotus" pitchFamily="2" charset="-78"/>
                        </a:rPr>
                        <a:t>---</a:t>
                      </a:r>
                      <a:endParaRPr lang="en-US" sz="1800">
                        <a:latin typeface="Calibri"/>
                        <a:ea typeface="Calibri"/>
                        <a:cs typeface="B Lotus" pitchFamily="2" charset="-78"/>
                      </a:endParaRPr>
                    </a:p>
                  </a:txBody>
                  <a:tcPr marL="55350" marR="55350" marT="0" marB="0" anchor="ctr"/>
                </a:tc>
                <a:tc>
                  <a:txBody>
                    <a:bodyPr/>
                    <a:lstStyle/>
                    <a:p>
                      <a:pPr marL="0" marR="0" algn="ctr" rtl="1">
                        <a:lnSpc>
                          <a:spcPct val="115000"/>
                        </a:lnSpc>
                        <a:spcBef>
                          <a:spcPts val="0"/>
                        </a:spcBef>
                        <a:spcAft>
                          <a:spcPts val="0"/>
                        </a:spcAft>
                      </a:pPr>
                      <a:r>
                        <a:rPr lang="fa-IR" sz="1200">
                          <a:cs typeface="B Lotus" pitchFamily="2" charset="-78"/>
                        </a:rPr>
                        <a:t>توانايي انجام مراحل احياي نوزاد نارس</a:t>
                      </a:r>
                      <a:endParaRPr lang="en-US" sz="1800">
                        <a:latin typeface="Calibri"/>
                        <a:ea typeface="Calibri"/>
                        <a:cs typeface="B Lotus" pitchFamily="2" charset="-78"/>
                      </a:endParaRPr>
                    </a:p>
                  </a:txBody>
                  <a:tcPr marL="55350" marR="55350" marT="0" marB="0" anchor="ctr"/>
                </a:tc>
              </a:tr>
              <a:tr h="381395">
                <a:tc>
                  <a:txBody>
                    <a:bodyPr/>
                    <a:lstStyle/>
                    <a:p>
                      <a:pPr marL="0" marR="0" algn="ctr" rtl="1">
                        <a:lnSpc>
                          <a:spcPct val="115000"/>
                        </a:lnSpc>
                        <a:spcBef>
                          <a:spcPts val="0"/>
                        </a:spcBef>
                        <a:spcAft>
                          <a:spcPts val="0"/>
                        </a:spcAft>
                      </a:pPr>
                      <a:r>
                        <a:rPr lang="fa-IR" sz="1200">
                          <a:cs typeface="B Lotus" pitchFamily="2" charset="-78"/>
                        </a:rPr>
                        <a:t>10 دقيقه</a:t>
                      </a:r>
                      <a:endParaRPr lang="en-US" sz="1800">
                        <a:latin typeface="Calibri"/>
                        <a:ea typeface="Calibri"/>
                        <a:cs typeface="B Lotus" pitchFamily="2" charset="-78"/>
                      </a:endParaRPr>
                    </a:p>
                  </a:txBody>
                  <a:tcPr marL="55350" marR="55350" marT="0" marB="0" anchor="ctr"/>
                </a:tc>
                <a:tc>
                  <a:txBody>
                    <a:bodyPr/>
                    <a:lstStyle/>
                    <a:p>
                      <a:pPr marL="0" marR="0" algn="ctr" rtl="1">
                        <a:lnSpc>
                          <a:spcPct val="115000"/>
                        </a:lnSpc>
                        <a:spcBef>
                          <a:spcPts val="0"/>
                        </a:spcBef>
                        <a:spcAft>
                          <a:spcPts val="0"/>
                        </a:spcAft>
                      </a:pPr>
                      <a:r>
                        <a:rPr lang="fa-IR" sz="1200">
                          <a:cs typeface="B Lotus" pitchFamily="2" charset="-78"/>
                        </a:rPr>
                        <a:t>--</a:t>
                      </a:r>
                      <a:endParaRPr lang="en-US" sz="1800">
                        <a:latin typeface="Calibri"/>
                        <a:ea typeface="Calibri"/>
                        <a:cs typeface="B Lotus" pitchFamily="2" charset="-78"/>
                      </a:endParaRPr>
                    </a:p>
                  </a:txBody>
                  <a:tcPr marL="55350" marR="55350" marT="0" marB="0" anchor="ctr"/>
                </a:tc>
                <a:tc>
                  <a:txBody>
                    <a:bodyPr/>
                    <a:lstStyle/>
                    <a:p>
                      <a:pPr marL="0" marR="0" algn="ctr" rtl="1">
                        <a:lnSpc>
                          <a:spcPct val="115000"/>
                        </a:lnSpc>
                        <a:spcBef>
                          <a:spcPts val="0"/>
                        </a:spcBef>
                        <a:spcAft>
                          <a:spcPts val="0"/>
                        </a:spcAft>
                      </a:pPr>
                      <a:r>
                        <a:rPr lang="fa-IR" sz="1200">
                          <a:cs typeface="B Lotus" pitchFamily="2" charset="-78"/>
                        </a:rPr>
                        <a:t>√</a:t>
                      </a:r>
                      <a:endParaRPr lang="en-US" sz="1800">
                        <a:latin typeface="Calibri"/>
                        <a:ea typeface="Calibri"/>
                        <a:cs typeface="B Lotus" pitchFamily="2" charset="-78"/>
                      </a:endParaRPr>
                    </a:p>
                  </a:txBody>
                  <a:tcPr marL="55350" marR="55350" marT="0" marB="0" anchor="ctr"/>
                </a:tc>
                <a:tc>
                  <a:txBody>
                    <a:bodyPr/>
                    <a:lstStyle/>
                    <a:p>
                      <a:pPr marL="0" marR="0" algn="ctr" rtl="1">
                        <a:lnSpc>
                          <a:spcPct val="115000"/>
                        </a:lnSpc>
                        <a:spcBef>
                          <a:spcPts val="0"/>
                        </a:spcBef>
                        <a:spcAft>
                          <a:spcPts val="0"/>
                        </a:spcAft>
                      </a:pPr>
                      <a:r>
                        <a:rPr lang="fa-IR" sz="1200">
                          <a:cs typeface="B Lotus" pitchFamily="2" charset="-78"/>
                        </a:rPr>
                        <a:t>√</a:t>
                      </a:r>
                      <a:endParaRPr lang="en-US" sz="1800">
                        <a:latin typeface="Calibri"/>
                        <a:ea typeface="Calibri"/>
                        <a:cs typeface="B Lotus" pitchFamily="2" charset="-78"/>
                      </a:endParaRPr>
                    </a:p>
                  </a:txBody>
                  <a:tcPr marL="55350" marR="55350" marT="0" marB="0" anchor="ctr"/>
                </a:tc>
                <a:tc>
                  <a:txBody>
                    <a:bodyPr/>
                    <a:lstStyle/>
                    <a:p>
                      <a:pPr marL="0" marR="0" algn="ctr" rtl="1">
                        <a:lnSpc>
                          <a:spcPct val="115000"/>
                        </a:lnSpc>
                        <a:spcBef>
                          <a:spcPts val="0"/>
                        </a:spcBef>
                        <a:spcAft>
                          <a:spcPts val="0"/>
                        </a:spcAft>
                      </a:pPr>
                      <a:r>
                        <a:rPr lang="fa-IR" sz="1200">
                          <a:cs typeface="B Lotus" pitchFamily="2" charset="-78"/>
                        </a:rPr>
                        <a:t>درسنامه احيا</a:t>
                      </a:r>
                      <a:endParaRPr lang="en-US" sz="1800">
                        <a:latin typeface="Calibri"/>
                        <a:ea typeface="Calibri"/>
                        <a:cs typeface="B Lotus" pitchFamily="2" charset="-78"/>
                      </a:endParaRPr>
                    </a:p>
                  </a:txBody>
                  <a:tcPr marL="55350" marR="55350" marT="0" marB="0" anchor="ctr"/>
                </a:tc>
                <a:tc>
                  <a:txBody>
                    <a:bodyPr/>
                    <a:lstStyle/>
                    <a:p>
                      <a:pPr marL="0" marR="0" algn="ctr" rtl="0">
                        <a:lnSpc>
                          <a:spcPct val="115000"/>
                        </a:lnSpc>
                        <a:spcBef>
                          <a:spcPts val="0"/>
                        </a:spcBef>
                        <a:spcAft>
                          <a:spcPts val="0"/>
                        </a:spcAft>
                      </a:pPr>
                      <a:endParaRPr lang="en-US" sz="1200">
                        <a:latin typeface="Calibri"/>
                        <a:ea typeface="Calibri"/>
                        <a:cs typeface="B Lotus" pitchFamily="2" charset="-78"/>
                      </a:endParaRPr>
                    </a:p>
                  </a:txBody>
                  <a:tcPr marL="55350" marR="55350" marT="0" marB="0" anchor="ctr"/>
                </a:tc>
                <a:tc>
                  <a:txBody>
                    <a:bodyPr/>
                    <a:lstStyle/>
                    <a:p>
                      <a:pPr marL="0" marR="0" algn="ctr" rtl="1">
                        <a:lnSpc>
                          <a:spcPct val="115000"/>
                        </a:lnSpc>
                        <a:spcBef>
                          <a:spcPts val="0"/>
                        </a:spcBef>
                        <a:spcAft>
                          <a:spcPts val="0"/>
                        </a:spcAft>
                      </a:pPr>
                      <a:r>
                        <a:rPr lang="fa-IR" sz="1200">
                          <a:cs typeface="B Lotus" pitchFamily="2" charset="-78"/>
                        </a:rPr>
                        <a:t>مربی احیاء</a:t>
                      </a:r>
                      <a:endParaRPr lang="en-US" sz="1800">
                        <a:latin typeface="Calibri"/>
                        <a:ea typeface="Calibri"/>
                        <a:cs typeface="B Lotus" pitchFamily="2" charset="-78"/>
                      </a:endParaRPr>
                    </a:p>
                  </a:txBody>
                  <a:tcPr marL="55350" marR="55350" marT="0" marB="0" anchor="ctr"/>
                </a:tc>
                <a:tc>
                  <a:txBody>
                    <a:bodyPr/>
                    <a:lstStyle/>
                    <a:p>
                      <a:pPr marL="0" marR="0" algn="ctr" rtl="1">
                        <a:lnSpc>
                          <a:spcPct val="115000"/>
                        </a:lnSpc>
                        <a:spcBef>
                          <a:spcPts val="0"/>
                        </a:spcBef>
                        <a:spcAft>
                          <a:spcPts val="0"/>
                        </a:spcAft>
                      </a:pPr>
                      <a:r>
                        <a:rPr lang="fa-IR" sz="1200">
                          <a:cs typeface="B Lotus" pitchFamily="2" charset="-78"/>
                        </a:rPr>
                        <a:t>√</a:t>
                      </a:r>
                      <a:endParaRPr lang="en-US" sz="1800">
                        <a:latin typeface="Calibri"/>
                        <a:ea typeface="Calibri"/>
                        <a:cs typeface="B Lotus" pitchFamily="2" charset="-78"/>
                      </a:endParaRPr>
                    </a:p>
                  </a:txBody>
                  <a:tcPr marL="55350" marR="55350" marT="0" marB="0" anchor="ctr"/>
                </a:tc>
                <a:tc>
                  <a:txBody>
                    <a:bodyPr/>
                    <a:lstStyle/>
                    <a:p>
                      <a:pPr marL="0" marR="0" algn="ctr" rtl="1">
                        <a:lnSpc>
                          <a:spcPct val="115000"/>
                        </a:lnSpc>
                        <a:spcBef>
                          <a:spcPts val="0"/>
                        </a:spcBef>
                        <a:spcAft>
                          <a:spcPts val="0"/>
                        </a:spcAft>
                      </a:pPr>
                      <a:r>
                        <a:rPr lang="fa-IR" sz="1200">
                          <a:cs typeface="B Lotus" pitchFamily="2" charset="-78"/>
                        </a:rPr>
                        <a:t>√</a:t>
                      </a:r>
                      <a:endParaRPr lang="en-US" sz="1800">
                        <a:latin typeface="Calibri"/>
                        <a:ea typeface="Calibri"/>
                        <a:cs typeface="B Lotus" pitchFamily="2" charset="-78"/>
                      </a:endParaRPr>
                    </a:p>
                  </a:txBody>
                  <a:tcPr marL="55350" marR="55350" marT="0" marB="0" anchor="ctr"/>
                </a:tc>
                <a:tc>
                  <a:txBody>
                    <a:bodyPr/>
                    <a:lstStyle/>
                    <a:p>
                      <a:pPr marL="0" marR="0" algn="ctr" rtl="1">
                        <a:lnSpc>
                          <a:spcPct val="115000"/>
                        </a:lnSpc>
                        <a:spcBef>
                          <a:spcPts val="0"/>
                        </a:spcBef>
                        <a:spcAft>
                          <a:spcPts val="0"/>
                        </a:spcAft>
                      </a:pPr>
                      <a:r>
                        <a:rPr lang="fa-IR" sz="1200">
                          <a:cs typeface="B Lotus" pitchFamily="2" charset="-78"/>
                        </a:rPr>
                        <a:t>---</a:t>
                      </a:r>
                      <a:endParaRPr lang="en-US" sz="1800">
                        <a:latin typeface="Calibri"/>
                        <a:ea typeface="Calibri"/>
                        <a:cs typeface="B Lotus" pitchFamily="2" charset="-78"/>
                      </a:endParaRPr>
                    </a:p>
                  </a:txBody>
                  <a:tcPr marL="55350" marR="55350" marT="0" marB="0" anchor="ctr"/>
                </a:tc>
                <a:tc>
                  <a:txBody>
                    <a:bodyPr/>
                    <a:lstStyle/>
                    <a:p>
                      <a:pPr marL="0" marR="0" algn="ctr" rtl="1">
                        <a:lnSpc>
                          <a:spcPct val="115000"/>
                        </a:lnSpc>
                        <a:spcBef>
                          <a:spcPts val="0"/>
                        </a:spcBef>
                        <a:spcAft>
                          <a:spcPts val="0"/>
                        </a:spcAft>
                      </a:pPr>
                      <a:r>
                        <a:rPr lang="fa-IR" sz="1200">
                          <a:cs typeface="B Lotus" pitchFamily="2" charset="-78"/>
                        </a:rPr>
                        <a:t>√</a:t>
                      </a:r>
                      <a:endParaRPr lang="en-US" sz="1800">
                        <a:latin typeface="Calibri"/>
                        <a:ea typeface="Calibri"/>
                        <a:cs typeface="B Lotus" pitchFamily="2" charset="-78"/>
                      </a:endParaRPr>
                    </a:p>
                  </a:txBody>
                  <a:tcPr marL="55350" marR="55350" marT="0" marB="0" anchor="ctr"/>
                </a:tc>
                <a:tc>
                  <a:txBody>
                    <a:bodyPr/>
                    <a:lstStyle/>
                    <a:p>
                      <a:pPr marL="0" marR="0" algn="ctr" rtl="1">
                        <a:lnSpc>
                          <a:spcPct val="115000"/>
                        </a:lnSpc>
                        <a:spcBef>
                          <a:spcPts val="0"/>
                        </a:spcBef>
                        <a:spcAft>
                          <a:spcPts val="0"/>
                        </a:spcAft>
                      </a:pPr>
                      <a:r>
                        <a:rPr lang="fa-IR" sz="1200">
                          <a:cs typeface="B Lotus" pitchFamily="2" charset="-78"/>
                        </a:rPr>
                        <a:t>----</a:t>
                      </a:r>
                      <a:endParaRPr lang="en-US" sz="1800">
                        <a:latin typeface="Calibri"/>
                        <a:ea typeface="Calibri"/>
                        <a:cs typeface="B Lotus" pitchFamily="2" charset="-78"/>
                      </a:endParaRPr>
                    </a:p>
                  </a:txBody>
                  <a:tcPr marL="55350" marR="55350" marT="0" marB="0" anchor="ctr"/>
                </a:tc>
                <a:tc>
                  <a:txBody>
                    <a:bodyPr/>
                    <a:lstStyle/>
                    <a:p>
                      <a:pPr marL="0" marR="0" algn="ctr" rtl="1">
                        <a:lnSpc>
                          <a:spcPct val="115000"/>
                        </a:lnSpc>
                        <a:spcBef>
                          <a:spcPts val="0"/>
                        </a:spcBef>
                        <a:spcAft>
                          <a:spcPts val="0"/>
                        </a:spcAft>
                      </a:pPr>
                      <a:r>
                        <a:rPr lang="fa-IR" sz="1200">
                          <a:cs typeface="B Lotus" pitchFamily="2" charset="-78"/>
                        </a:rPr>
                        <a:t>√</a:t>
                      </a:r>
                      <a:endParaRPr lang="en-US" sz="1800">
                        <a:latin typeface="Calibri"/>
                        <a:ea typeface="Calibri"/>
                        <a:cs typeface="B Lotus" pitchFamily="2" charset="-78"/>
                      </a:endParaRPr>
                    </a:p>
                  </a:txBody>
                  <a:tcPr marL="55350" marR="55350" marT="0" marB="0" anchor="ctr"/>
                </a:tc>
                <a:tc>
                  <a:txBody>
                    <a:bodyPr/>
                    <a:lstStyle/>
                    <a:p>
                      <a:pPr marL="0" marR="0" algn="ctr" rtl="1">
                        <a:lnSpc>
                          <a:spcPct val="115000"/>
                        </a:lnSpc>
                        <a:spcBef>
                          <a:spcPts val="0"/>
                        </a:spcBef>
                        <a:spcAft>
                          <a:spcPts val="0"/>
                        </a:spcAft>
                      </a:pPr>
                      <a:r>
                        <a:rPr lang="fa-IR" sz="1200">
                          <a:cs typeface="B Lotus" pitchFamily="2" charset="-78"/>
                        </a:rPr>
                        <a:t>آشنايي عوارض احياي نوزاد</a:t>
                      </a:r>
                      <a:endParaRPr lang="en-US" sz="1800">
                        <a:latin typeface="Calibri"/>
                        <a:ea typeface="Calibri"/>
                        <a:cs typeface="B Lotus" pitchFamily="2" charset="-78"/>
                      </a:endParaRPr>
                    </a:p>
                  </a:txBody>
                  <a:tcPr marL="55350" marR="55350" marT="0" marB="0" anchor="ctr"/>
                </a:tc>
              </a:tr>
              <a:tr h="190697">
                <a:tc>
                  <a:txBody>
                    <a:bodyPr/>
                    <a:lstStyle/>
                    <a:p>
                      <a:pPr marL="0" marR="0" algn="ctr" rtl="1">
                        <a:lnSpc>
                          <a:spcPct val="115000"/>
                        </a:lnSpc>
                        <a:spcBef>
                          <a:spcPts val="0"/>
                        </a:spcBef>
                        <a:spcAft>
                          <a:spcPts val="0"/>
                        </a:spcAft>
                      </a:pPr>
                      <a:r>
                        <a:rPr lang="fa-IR" sz="1200">
                          <a:cs typeface="B Lotus" pitchFamily="2" charset="-78"/>
                        </a:rPr>
                        <a:t>20 دقيقه</a:t>
                      </a:r>
                      <a:endParaRPr lang="en-US" sz="1800">
                        <a:latin typeface="Calibri"/>
                        <a:ea typeface="Calibri"/>
                        <a:cs typeface="B Lotus" pitchFamily="2" charset="-78"/>
                      </a:endParaRPr>
                    </a:p>
                  </a:txBody>
                  <a:tcPr marL="55350" marR="55350" marT="0" marB="0" anchor="ctr"/>
                </a:tc>
                <a:tc>
                  <a:txBody>
                    <a:bodyPr/>
                    <a:lstStyle/>
                    <a:p>
                      <a:pPr marL="0" marR="0" algn="ctr" rtl="1">
                        <a:lnSpc>
                          <a:spcPct val="115000"/>
                        </a:lnSpc>
                        <a:spcBef>
                          <a:spcPts val="0"/>
                        </a:spcBef>
                        <a:spcAft>
                          <a:spcPts val="0"/>
                        </a:spcAft>
                      </a:pPr>
                      <a:r>
                        <a:rPr lang="fa-IR" sz="1200">
                          <a:cs typeface="B Lotus" pitchFamily="2" charset="-78"/>
                        </a:rPr>
                        <a:t>√</a:t>
                      </a:r>
                      <a:endParaRPr lang="en-US" sz="1800">
                        <a:latin typeface="Calibri"/>
                        <a:ea typeface="Calibri"/>
                        <a:cs typeface="B Lotus" pitchFamily="2" charset="-78"/>
                      </a:endParaRPr>
                    </a:p>
                  </a:txBody>
                  <a:tcPr marL="55350" marR="55350" marT="0" marB="0" anchor="ctr"/>
                </a:tc>
                <a:tc>
                  <a:txBody>
                    <a:bodyPr/>
                    <a:lstStyle/>
                    <a:p>
                      <a:pPr marL="0" marR="0" algn="ctr" rtl="1">
                        <a:lnSpc>
                          <a:spcPct val="115000"/>
                        </a:lnSpc>
                        <a:spcBef>
                          <a:spcPts val="0"/>
                        </a:spcBef>
                        <a:spcAft>
                          <a:spcPts val="0"/>
                        </a:spcAft>
                      </a:pPr>
                      <a:r>
                        <a:rPr lang="fa-IR" sz="1200">
                          <a:cs typeface="B Lotus" pitchFamily="2" charset="-78"/>
                        </a:rPr>
                        <a:t>--</a:t>
                      </a:r>
                      <a:endParaRPr lang="en-US" sz="1800">
                        <a:latin typeface="Calibri"/>
                        <a:ea typeface="Calibri"/>
                        <a:cs typeface="B Lotus" pitchFamily="2" charset="-78"/>
                      </a:endParaRPr>
                    </a:p>
                  </a:txBody>
                  <a:tcPr marL="55350" marR="55350" marT="0" marB="0" anchor="ctr"/>
                </a:tc>
                <a:tc>
                  <a:txBody>
                    <a:bodyPr/>
                    <a:lstStyle/>
                    <a:p>
                      <a:pPr marL="0" marR="0" algn="ctr" rtl="1">
                        <a:lnSpc>
                          <a:spcPct val="115000"/>
                        </a:lnSpc>
                        <a:spcBef>
                          <a:spcPts val="0"/>
                        </a:spcBef>
                        <a:spcAft>
                          <a:spcPts val="0"/>
                        </a:spcAft>
                      </a:pPr>
                      <a:r>
                        <a:rPr lang="fa-IR" sz="1200">
                          <a:cs typeface="B Lotus" pitchFamily="2" charset="-78"/>
                        </a:rPr>
                        <a:t>--</a:t>
                      </a:r>
                      <a:endParaRPr lang="en-US" sz="1800">
                        <a:latin typeface="Calibri"/>
                        <a:ea typeface="Calibri"/>
                        <a:cs typeface="B Lotus" pitchFamily="2" charset="-78"/>
                      </a:endParaRPr>
                    </a:p>
                  </a:txBody>
                  <a:tcPr marL="55350" marR="55350" marT="0" marB="0" anchor="ctr"/>
                </a:tc>
                <a:tc>
                  <a:txBody>
                    <a:bodyPr/>
                    <a:lstStyle/>
                    <a:p>
                      <a:pPr marL="0" marR="0" algn="ctr" rtl="1">
                        <a:lnSpc>
                          <a:spcPct val="115000"/>
                        </a:lnSpc>
                        <a:spcBef>
                          <a:spcPts val="0"/>
                        </a:spcBef>
                        <a:spcAft>
                          <a:spcPts val="0"/>
                        </a:spcAft>
                      </a:pPr>
                      <a:r>
                        <a:rPr lang="fa-IR" sz="1200">
                          <a:cs typeface="B Lotus" pitchFamily="2" charset="-78"/>
                        </a:rPr>
                        <a:t>درسنامه احيا</a:t>
                      </a:r>
                      <a:endParaRPr lang="en-US" sz="1800">
                        <a:latin typeface="Calibri"/>
                        <a:ea typeface="Calibri"/>
                        <a:cs typeface="B Lotus" pitchFamily="2" charset="-78"/>
                      </a:endParaRPr>
                    </a:p>
                  </a:txBody>
                  <a:tcPr marL="55350" marR="55350" marT="0" marB="0" anchor="ctr"/>
                </a:tc>
                <a:tc>
                  <a:txBody>
                    <a:bodyPr/>
                    <a:lstStyle/>
                    <a:p>
                      <a:pPr marL="0" marR="0" algn="ctr" rtl="1">
                        <a:lnSpc>
                          <a:spcPct val="115000"/>
                        </a:lnSpc>
                        <a:spcBef>
                          <a:spcPts val="0"/>
                        </a:spcBef>
                        <a:spcAft>
                          <a:spcPts val="0"/>
                        </a:spcAft>
                      </a:pPr>
                      <a:r>
                        <a:rPr lang="fa-IR" sz="1200">
                          <a:cs typeface="B Lotus" pitchFamily="2" charset="-78"/>
                        </a:rPr>
                        <a:t>مولاژ</a:t>
                      </a:r>
                      <a:endParaRPr lang="en-US" sz="1800">
                        <a:latin typeface="Calibri"/>
                        <a:ea typeface="Calibri"/>
                        <a:cs typeface="B Lotus" pitchFamily="2" charset="-78"/>
                      </a:endParaRPr>
                    </a:p>
                  </a:txBody>
                  <a:tcPr marL="55350" marR="55350" marT="0" marB="0" anchor="ctr"/>
                </a:tc>
                <a:tc>
                  <a:txBody>
                    <a:bodyPr/>
                    <a:lstStyle/>
                    <a:p>
                      <a:pPr marL="0" marR="0" algn="ctr" rtl="1">
                        <a:lnSpc>
                          <a:spcPct val="115000"/>
                        </a:lnSpc>
                        <a:spcBef>
                          <a:spcPts val="0"/>
                        </a:spcBef>
                        <a:spcAft>
                          <a:spcPts val="0"/>
                        </a:spcAft>
                      </a:pPr>
                      <a:r>
                        <a:rPr lang="fa-IR" sz="1200">
                          <a:cs typeface="B Lotus" pitchFamily="2" charset="-78"/>
                        </a:rPr>
                        <a:t>مربی احیاء</a:t>
                      </a:r>
                      <a:endParaRPr lang="en-US" sz="1800">
                        <a:latin typeface="Calibri"/>
                        <a:ea typeface="Calibri"/>
                        <a:cs typeface="B Lotus" pitchFamily="2" charset="-78"/>
                      </a:endParaRPr>
                    </a:p>
                  </a:txBody>
                  <a:tcPr marL="55350" marR="55350" marT="0" marB="0" anchor="ctr"/>
                </a:tc>
                <a:tc>
                  <a:txBody>
                    <a:bodyPr/>
                    <a:lstStyle/>
                    <a:p>
                      <a:pPr marL="0" marR="0" algn="ctr" rtl="1">
                        <a:lnSpc>
                          <a:spcPct val="115000"/>
                        </a:lnSpc>
                        <a:spcBef>
                          <a:spcPts val="0"/>
                        </a:spcBef>
                        <a:spcAft>
                          <a:spcPts val="0"/>
                        </a:spcAft>
                      </a:pPr>
                      <a:r>
                        <a:rPr lang="fa-IR" sz="1200">
                          <a:cs typeface="B Lotus" pitchFamily="2" charset="-78"/>
                        </a:rPr>
                        <a:t>√</a:t>
                      </a:r>
                      <a:endParaRPr lang="en-US" sz="1800">
                        <a:latin typeface="Calibri"/>
                        <a:ea typeface="Calibri"/>
                        <a:cs typeface="B Lotus" pitchFamily="2" charset="-78"/>
                      </a:endParaRPr>
                    </a:p>
                  </a:txBody>
                  <a:tcPr marL="55350" marR="55350" marT="0" marB="0" anchor="ctr"/>
                </a:tc>
                <a:tc>
                  <a:txBody>
                    <a:bodyPr/>
                    <a:lstStyle/>
                    <a:p>
                      <a:pPr marL="0" marR="0" algn="ctr" rtl="1">
                        <a:lnSpc>
                          <a:spcPct val="115000"/>
                        </a:lnSpc>
                        <a:spcBef>
                          <a:spcPts val="0"/>
                        </a:spcBef>
                        <a:spcAft>
                          <a:spcPts val="0"/>
                        </a:spcAft>
                      </a:pPr>
                      <a:r>
                        <a:rPr lang="fa-IR" sz="1200">
                          <a:cs typeface="B Lotus" pitchFamily="2" charset="-78"/>
                        </a:rPr>
                        <a:t>√</a:t>
                      </a:r>
                      <a:endParaRPr lang="en-US" sz="1800">
                        <a:latin typeface="Calibri"/>
                        <a:ea typeface="Calibri"/>
                        <a:cs typeface="B Lotus" pitchFamily="2" charset="-78"/>
                      </a:endParaRPr>
                    </a:p>
                  </a:txBody>
                  <a:tcPr marL="55350" marR="55350" marT="0" marB="0" anchor="ctr"/>
                </a:tc>
                <a:tc>
                  <a:txBody>
                    <a:bodyPr/>
                    <a:lstStyle/>
                    <a:p>
                      <a:pPr marL="0" marR="0" algn="ctr" rtl="1">
                        <a:lnSpc>
                          <a:spcPct val="115000"/>
                        </a:lnSpc>
                        <a:spcBef>
                          <a:spcPts val="0"/>
                        </a:spcBef>
                        <a:spcAft>
                          <a:spcPts val="0"/>
                        </a:spcAft>
                      </a:pPr>
                      <a:r>
                        <a:rPr lang="fa-IR" sz="1200">
                          <a:cs typeface="B Lotus" pitchFamily="2" charset="-78"/>
                        </a:rPr>
                        <a:t>---</a:t>
                      </a:r>
                      <a:endParaRPr lang="en-US" sz="1800">
                        <a:latin typeface="Calibri"/>
                        <a:ea typeface="Calibri"/>
                        <a:cs typeface="B Lotus" pitchFamily="2" charset="-78"/>
                      </a:endParaRPr>
                    </a:p>
                  </a:txBody>
                  <a:tcPr marL="55350" marR="55350" marT="0" marB="0" anchor="ctr"/>
                </a:tc>
                <a:tc>
                  <a:txBody>
                    <a:bodyPr/>
                    <a:lstStyle/>
                    <a:p>
                      <a:pPr marL="0" marR="0" algn="ctr" rtl="1">
                        <a:lnSpc>
                          <a:spcPct val="115000"/>
                        </a:lnSpc>
                        <a:spcBef>
                          <a:spcPts val="0"/>
                        </a:spcBef>
                        <a:spcAft>
                          <a:spcPts val="0"/>
                        </a:spcAft>
                      </a:pPr>
                      <a:r>
                        <a:rPr lang="fa-IR" sz="1200">
                          <a:cs typeface="B Lotus" pitchFamily="2" charset="-78"/>
                        </a:rPr>
                        <a:t>√</a:t>
                      </a:r>
                      <a:endParaRPr lang="en-US" sz="1800">
                        <a:latin typeface="Calibri"/>
                        <a:ea typeface="Calibri"/>
                        <a:cs typeface="B Lotus" pitchFamily="2" charset="-78"/>
                      </a:endParaRPr>
                    </a:p>
                  </a:txBody>
                  <a:tcPr marL="55350" marR="55350" marT="0" marB="0" anchor="ctr"/>
                </a:tc>
                <a:tc>
                  <a:txBody>
                    <a:bodyPr/>
                    <a:lstStyle/>
                    <a:p>
                      <a:pPr marL="0" marR="0" algn="ctr" rtl="1">
                        <a:lnSpc>
                          <a:spcPct val="115000"/>
                        </a:lnSpc>
                        <a:spcBef>
                          <a:spcPts val="0"/>
                        </a:spcBef>
                        <a:spcAft>
                          <a:spcPts val="0"/>
                        </a:spcAft>
                      </a:pPr>
                      <a:r>
                        <a:rPr lang="fa-IR" sz="1200">
                          <a:cs typeface="B Lotus" pitchFamily="2" charset="-78"/>
                        </a:rPr>
                        <a:t>√</a:t>
                      </a:r>
                      <a:endParaRPr lang="en-US" sz="1800">
                        <a:latin typeface="Calibri"/>
                        <a:ea typeface="Calibri"/>
                        <a:cs typeface="B Lotus" pitchFamily="2" charset="-78"/>
                      </a:endParaRPr>
                    </a:p>
                  </a:txBody>
                  <a:tcPr marL="55350" marR="55350" marT="0" marB="0" anchor="ctr"/>
                </a:tc>
                <a:tc>
                  <a:txBody>
                    <a:bodyPr/>
                    <a:lstStyle/>
                    <a:p>
                      <a:pPr marL="0" marR="0" algn="ctr" rtl="1">
                        <a:lnSpc>
                          <a:spcPct val="115000"/>
                        </a:lnSpc>
                        <a:spcBef>
                          <a:spcPts val="0"/>
                        </a:spcBef>
                        <a:spcAft>
                          <a:spcPts val="0"/>
                        </a:spcAft>
                      </a:pPr>
                      <a:r>
                        <a:rPr lang="fa-IR" sz="1200">
                          <a:cs typeface="B Lotus" pitchFamily="2" charset="-78"/>
                        </a:rPr>
                        <a:t>---</a:t>
                      </a:r>
                      <a:endParaRPr lang="en-US" sz="1800">
                        <a:latin typeface="Calibri"/>
                        <a:ea typeface="Calibri"/>
                        <a:cs typeface="B Lotus" pitchFamily="2" charset="-78"/>
                      </a:endParaRPr>
                    </a:p>
                  </a:txBody>
                  <a:tcPr marL="55350" marR="55350" marT="0" marB="0" anchor="ctr"/>
                </a:tc>
                <a:tc>
                  <a:txBody>
                    <a:bodyPr/>
                    <a:lstStyle/>
                    <a:p>
                      <a:pPr marL="0" marR="0" algn="ctr" rtl="1">
                        <a:lnSpc>
                          <a:spcPct val="115000"/>
                        </a:lnSpc>
                        <a:spcBef>
                          <a:spcPts val="0"/>
                        </a:spcBef>
                        <a:spcAft>
                          <a:spcPts val="0"/>
                        </a:spcAft>
                      </a:pPr>
                      <a:r>
                        <a:rPr lang="fa-IR" sz="1200">
                          <a:cs typeface="B Lotus" pitchFamily="2" charset="-78"/>
                        </a:rPr>
                        <a:t>توانايي کنترل عوارض احيا</a:t>
                      </a:r>
                      <a:endParaRPr lang="en-US" sz="1800">
                        <a:latin typeface="Calibri"/>
                        <a:ea typeface="Calibri"/>
                        <a:cs typeface="B Lotus" pitchFamily="2" charset="-78"/>
                      </a:endParaRPr>
                    </a:p>
                  </a:txBody>
                  <a:tcPr marL="55350" marR="55350" marT="0" marB="0" anchor="ctr"/>
                </a:tc>
              </a:tr>
              <a:tr h="381395">
                <a:tc>
                  <a:txBody>
                    <a:bodyPr/>
                    <a:lstStyle/>
                    <a:p>
                      <a:pPr marL="0" marR="0" algn="ctr" rtl="1">
                        <a:lnSpc>
                          <a:spcPct val="115000"/>
                        </a:lnSpc>
                        <a:spcBef>
                          <a:spcPts val="0"/>
                        </a:spcBef>
                        <a:spcAft>
                          <a:spcPts val="0"/>
                        </a:spcAft>
                      </a:pPr>
                      <a:r>
                        <a:rPr lang="fa-IR" sz="1200">
                          <a:cs typeface="B Lotus" pitchFamily="2" charset="-78"/>
                        </a:rPr>
                        <a:t>20 دقيقه</a:t>
                      </a:r>
                      <a:endParaRPr lang="en-US" sz="1800">
                        <a:latin typeface="Calibri"/>
                        <a:ea typeface="Calibri"/>
                        <a:cs typeface="B Lotus" pitchFamily="2" charset="-78"/>
                      </a:endParaRPr>
                    </a:p>
                  </a:txBody>
                  <a:tcPr marL="55350" marR="55350" marT="0" marB="0" anchor="ctr"/>
                </a:tc>
                <a:tc>
                  <a:txBody>
                    <a:bodyPr/>
                    <a:lstStyle/>
                    <a:p>
                      <a:pPr marL="0" marR="0" algn="ctr" rtl="1">
                        <a:lnSpc>
                          <a:spcPct val="115000"/>
                        </a:lnSpc>
                        <a:spcBef>
                          <a:spcPts val="0"/>
                        </a:spcBef>
                        <a:spcAft>
                          <a:spcPts val="0"/>
                        </a:spcAft>
                      </a:pPr>
                      <a:r>
                        <a:rPr lang="fa-IR" sz="1200">
                          <a:cs typeface="B Lotus" pitchFamily="2" charset="-78"/>
                        </a:rPr>
                        <a:t>--</a:t>
                      </a:r>
                      <a:endParaRPr lang="en-US" sz="1800">
                        <a:latin typeface="Calibri"/>
                        <a:ea typeface="Calibri"/>
                        <a:cs typeface="B Lotus" pitchFamily="2" charset="-78"/>
                      </a:endParaRPr>
                    </a:p>
                  </a:txBody>
                  <a:tcPr marL="55350" marR="55350" marT="0" marB="0" anchor="ctr"/>
                </a:tc>
                <a:tc>
                  <a:txBody>
                    <a:bodyPr/>
                    <a:lstStyle/>
                    <a:p>
                      <a:pPr marL="0" marR="0" algn="ctr" rtl="1">
                        <a:lnSpc>
                          <a:spcPct val="115000"/>
                        </a:lnSpc>
                        <a:spcBef>
                          <a:spcPts val="0"/>
                        </a:spcBef>
                        <a:spcAft>
                          <a:spcPts val="0"/>
                        </a:spcAft>
                      </a:pPr>
                      <a:r>
                        <a:rPr lang="fa-IR" sz="1200">
                          <a:cs typeface="B Lotus" pitchFamily="2" charset="-78"/>
                        </a:rPr>
                        <a:t>√</a:t>
                      </a:r>
                      <a:endParaRPr lang="en-US" sz="1800">
                        <a:latin typeface="Calibri"/>
                        <a:ea typeface="Calibri"/>
                        <a:cs typeface="B Lotus" pitchFamily="2" charset="-78"/>
                      </a:endParaRPr>
                    </a:p>
                  </a:txBody>
                  <a:tcPr marL="55350" marR="55350" marT="0" marB="0" anchor="ctr"/>
                </a:tc>
                <a:tc>
                  <a:txBody>
                    <a:bodyPr/>
                    <a:lstStyle/>
                    <a:p>
                      <a:pPr marL="0" marR="0" algn="ctr" rtl="1">
                        <a:lnSpc>
                          <a:spcPct val="115000"/>
                        </a:lnSpc>
                        <a:spcBef>
                          <a:spcPts val="0"/>
                        </a:spcBef>
                        <a:spcAft>
                          <a:spcPts val="0"/>
                        </a:spcAft>
                      </a:pPr>
                      <a:r>
                        <a:rPr lang="fa-IR" sz="1200">
                          <a:cs typeface="B Lotus" pitchFamily="2" charset="-78"/>
                        </a:rPr>
                        <a:t>√</a:t>
                      </a:r>
                      <a:endParaRPr lang="en-US" sz="1800">
                        <a:latin typeface="Calibri"/>
                        <a:ea typeface="Calibri"/>
                        <a:cs typeface="B Lotus" pitchFamily="2" charset="-78"/>
                      </a:endParaRPr>
                    </a:p>
                  </a:txBody>
                  <a:tcPr marL="55350" marR="55350" marT="0" marB="0" anchor="ctr"/>
                </a:tc>
                <a:tc>
                  <a:txBody>
                    <a:bodyPr/>
                    <a:lstStyle/>
                    <a:p>
                      <a:pPr marL="0" marR="0" algn="ctr" rtl="1">
                        <a:lnSpc>
                          <a:spcPct val="115000"/>
                        </a:lnSpc>
                        <a:spcBef>
                          <a:spcPts val="0"/>
                        </a:spcBef>
                        <a:spcAft>
                          <a:spcPts val="0"/>
                        </a:spcAft>
                      </a:pPr>
                      <a:r>
                        <a:rPr lang="fa-IR" sz="1200">
                          <a:cs typeface="B Lotus" pitchFamily="2" charset="-78"/>
                        </a:rPr>
                        <a:t>درسنامه احيا</a:t>
                      </a:r>
                      <a:endParaRPr lang="en-US" sz="1800">
                        <a:latin typeface="Calibri"/>
                        <a:ea typeface="Calibri"/>
                        <a:cs typeface="B Lotus" pitchFamily="2" charset="-78"/>
                      </a:endParaRPr>
                    </a:p>
                  </a:txBody>
                  <a:tcPr marL="55350" marR="55350" marT="0" marB="0" anchor="ctr"/>
                </a:tc>
                <a:tc>
                  <a:txBody>
                    <a:bodyPr/>
                    <a:lstStyle/>
                    <a:p>
                      <a:pPr marL="0" marR="0" algn="ctr" rtl="0">
                        <a:lnSpc>
                          <a:spcPct val="115000"/>
                        </a:lnSpc>
                        <a:spcBef>
                          <a:spcPts val="0"/>
                        </a:spcBef>
                        <a:spcAft>
                          <a:spcPts val="0"/>
                        </a:spcAft>
                      </a:pPr>
                      <a:endParaRPr lang="en-US" sz="1200">
                        <a:latin typeface="Calibri"/>
                        <a:ea typeface="Calibri"/>
                        <a:cs typeface="B Lotus" pitchFamily="2" charset="-78"/>
                      </a:endParaRPr>
                    </a:p>
                  </a:txBody>
                  <a:tcPr marL="55350" marR="55350" marT="0" marB="0" anchor="ctr"/>
                </a:tc>
                <a:tc>
                  <a:txBody>
                    <a:bodyPr/>
                    <a:lstStyle/>
                    <a:p>
                      <a:pPr marL="0" marR="0" algn="ctr" rtl="1">
                        <a:lnSpc>
                          <a:spcPct val="115000"/>
                        </a:lnSpc>
                        <a:spcBef>
                          <a:spcPts val="0"/>
                        </a:spcBef>
                        <a:spcAft>
                          <a:spcPts val="0"/>
                        </a:spcAft>
                      </a:pPr>
                      <a:r>
                        <a:rPr lang="fa-IR" sz="1200">
                          <a:cs typeface="B Lotus" pitchFamily="2" charset="-78"/>
                        </a:rPr>
                        <a:t>مربی احیاء</a:t>
                      </a:r>
                      <a:endParaRPr lang="en-US" sz="1800">
                        <a:latin typeface="Calibri"/>
                        <a:ea typeface="Calibri"/>
                        <a:cs typeface="B Lotus" pitchFamily="2" charset="-78"/>
                      </a:endParaRPr>
                    </a:p>
                  </a:txBody>
                  <a:tcPr marL="55350" marR="55350" marT="0" marB="0" anchor="ctr"/>
                </a:tc>
                <a:tc>
                  <a:txBody>
                    <a:bodyPr/>
                    <a:lstStyle/>
                    <a:p>
                      <a:pPr marL="0" marR="0" algn="ctr" rtl="1">
                        <a:lnSpc>
                          <a:spcPct val="115000"/>
                        </a:lnSpc>
                        <a:spcBef>
                          <a:spcPts val="0"/>
                        </a:spcBef>
                        <a:spcAft>
                          <a:spcPts val="0"/>
                        </a:spcAft>
                      </a:pPr>
                      <a:r>
                        <a:rPr lang="fa-IR" sz="1200">
                          <a:cs typeface="B Lotus" pitchFamily="2" charset="-78"/>
                        </a:rPr>
                        <a:t>√</a:t>
                      </a:r>
                      <a:endParaRPr lang="en-US" sz="1800">
                        <a:latin typeface="Calibri"/>
                        <a:ea typeface="Calibri"/>
                        <a:cs typeface="B Lotus" pitchFamily="2" charset="-78"/>
                      </a:endParaRPr>
                    </a:p>
                  </a:txBody>
                  <a:tcPr marL="55350" marR="55350" marT="0" marB="0" anchor="ctr"/>
                </a:tc>
                <a:tc>
                  <a:txBody>
                    <a:bodyPr/>
                    <a:lstStyle/>
                    <a:p>
                      <a:pPr marL="0" marR="0" algn="ctr" rtl="1">
                        <a:lnSpc>
                          <a:spcPct val="115000"/>
                        </a:lnSpc>
                        <a:spcBef>
                          <a:spcPts val="0"/>
                        </a:spcBef>
                        <a:spcAft>
                          <a:spcPts val="0"/>
                        </a:spcAft>
                      </a:pPr>
                      <a:r>
                        <a:rPr lang="fa-IR" sz="1200">
                          <a:cs typeface="B Lotus" pitchFamily="2" charset="-78"/>
                        </a:rPr>
                        <a:t>√</a:t>
                      </a:r>
                      <a:endParaRPr lang="en-US" sz="1800">
                        <a:latin typeface="Calibri"/>
                        <a:ea typeface="Calibri"/>
                        <a:cs typeface="B Lotus" pitchFamily="2" charset="-78"/>
                      </a:endParaRPr>
                    </a:p>
                  </a:txBody>
                  <a:tcPr marL="55350" marR="55350" marT="0" marB="0" anchor="ctr"/>
                </a:tc>
                <a:tc>
                  <a:txBody>
                    <a:bodyPr/>
                    <a:lstStyle/>
                    <a:p>
                      <a:pPr marL="0" marR="0" algn="ctr" rtl="1">
                        <a:lnSpc>
                          <a:spcPct val="115000"/>
                        </a:lnSpc>
                        <a:spcBef>
                          <a:spcPts val="0"/>
                        </a:spcBef>
                        <a:spcAft>
                          <a:spcPts val="0"/>
                        </a:spcAft>
                      </a:pPr>
                      <a:r>
                        <a:rPr lang="fa-IR" sz="1200">
                          <a:cs typeface="B Lotus" pitchFamily="2" charset="-78"/>
                        </a:rPr>
                        <a:t>---</a:t>
                      </a:r>
                      <a:endParaRPr lang="en-US" sz="1800">
                        <a:latin typeface="Calibri"/>
                        <a:ea typeface="Calibri"/>
                        <a:cs typeface="B Lotus" pitchFamily="2" charset="-78"/>
                      </a:endParaRPr>
                    </a:p>
                  </a:txBody>
                  <a:tcPr marL="55350" marR="55350" marT="0" marB="0" anchor="ctr"/>
                </a:tc>
                <a:tc>
                  <a:txBody>
                    <a:bodyPr/>
                    <a:lstStyle/>
                    <a:p>
                      <a:pPr marL="0" marR="0" algn="ctr" rtl="1">
                        <a:lnSpc>
                          <a:spcPct val="115000"/>
                        </a:lnSpc>
                        <a:spcBef>
                          <a:spcPts val="0"/>
                        </a:spcBef>
                        <a:spcAft>
                          <a:spcPts val="0"/>
                        </a:spcAft>
                      </a:pPr>
                      <a:r>
                        <a:rPr lang="fa-IR" sz="1200">
                          <a:cs typeface="B Lotus" pitchFamily="2" charset="-78"/>
                        </a:rPr>
                        <a:t>√</a:t>
                      </a:r>
                      <a:endParaRPr lang="en-US" sz="1800">
                        <a:latin typeface="Calibri"/>
                        <a:ea typeface="Calibri"/>
                        <a:cs typeface="B Lotus" pitchFamily="2" charset="-78"/>
                      </a:endParaRPr>
                    </a:p>
                  </a:txBody>
                  <a:tcPr marL="55350" marR="55350" marT="0" marB="0" anchor="ctr"/>
                </a:tc>
                <a:tc>
                  <a:txBody>
                    <a:bodyPr/>
                    <a:lstStyle/>
                    <a:p>
                      <a:pPr marL="0" marR="0" algn="ctr" rtl="1">
                        <a:lnSpc>
                          <a:spcPct val="115000"/>
                        </a:lnSpc>
                        <a:spcBef>
                          <a:spcPts val="0"/>
                        </a:spcBef>
                        <a:spcAft>
                          <a:spcPts val="0"/>
                        </a:spcAft>
                      </a:pPr>
                      <a:r>
                        <a:rPr lang="fa-IR" sz="1200">
                          <a:cs typeface="B Lotus" pitchFamily="2" charset="-78"/>
                        </a:rPr>
                        <a:t>----</a:t>
                      </a:r>
                      <a:endParaRPr lang="en-US" sz="1800">
                        <a:latin typeface="Calibri"/>
                        <a:ea typeface="Calibri"/>
                        <a:cs typeface="B Lotus" pitchFamily="2" charset="-78"/>
                      </a:endParaRPr>
                    </a:p>
                  </a:txBody>
                  <a:tcPr marL="55350" marR="55350" marT="0" marB="0" anchor="ctr"/>
                </a:tc>
                <a:tc>
                  <a:txBody>
                    <a:bodyPr/>
                    <a:lstStyle/>
                    <a:p>
                      <a:pPr marL="0" marR="0" algn="ctr" rtl="1">
                        <a:lnSpc>
                          <a:spcPct val="115000"/>
                        </a:lnSpc>
                        <a:spcBef>
                          <a:spcPts val="0"/>
                        </a:spcBef>
                        <a:spcAft>
                          <a:spcPts val="0"/>
                        </a:spcAft>
                      </a:pPr>
                      <a:r>
                        <a:rPr lang="fa-IR" sz="1200">
                          <a:cs typeface="B Lotus" pitchFamily="2" charset="-78"/>
                        </a:rPr>
                        <a:t>√</a:t>
                      </a:r>
                      <a:endParaRPr lang="en-US" sz="1800">
                        <a:latin typeface="Calibri"/>
                        <a:ea typeface="Calibri"/>
                        <a:cs typeface="B Lotus" pitchFamily="2" charset="-78"/>
                      </a:endParaRPr>
                    </a:p>
                  </a:txBody>
                  <a:tcPr marL="55350" marR="55350" marT="0" marB="0" anchor="ctr"/>
                </a:tc>
                <a:tc>
                  <a:txBody>
                    <a:bodyPr/>
                    <a:lstStyle/>
                    <a:p>
                      <a:pPr marL="0" marR="0" algn="ctr" rtl="1">
                        <a:lnSpc>
                          <a:spcPct val="115000"/>
                        </a:lnSpc>
                        <a:spcBef>
                          <a:spcPts val="0"/>
                        </a:spcBef>
                        <a:spcAft>
                          <a:spcPts val="0"/>
                        </a:spcAft>
                      </a:pPr>
                      <a:r>
                        <a:rPr lang="fa-IR" sz="1200" dirty="0">
                          <a:cs typeface="B Lotus" pitchFamily="2" charset="-78"/>
                        </a:rPr>
                        <a:t>آشنايي با مسايل اخلاقي احياي نوزاد</a:t>
                      </a:r>
                      <a:endParaRPr lang="en-US" sz="1800" dirty="0">
                        <a:latin typeface="Calibri"/>
                        <a:ea typeface="Calibri"/>
                        <a:cs typeface="B Lotus" pitchFamily="2" charset="-78"/>
                      </a:endParaRPr>
                    </a:p>
                  </a:txBody>
                  <a:tcPr marL="55350" marR="55350" marT="0" marB="0" anchor="ctr"/>
                </a:tc>
              </a:tr>
            </a:tbl>
          </a:graphicData>
        </a:graphic>
      </p:graphicFrame>
      <p:graphicFrame>
        <p:nvGraphicFramePr>
          <p:cNvPr id="10" name="Table 9"/>
          <p:cNvGraphicFramePr>
            <a:graphicFrameLocks noGrp="1"/>
          </p:cNvGraphicFramePr>
          <p:nvPr/>
        </p:nvGraphicFramePr>
        <p:xfrm>
          <a:off x="152398" y="1600195"/>
          <a:ext cx="8915402" cy="4416552"/>
        </p:xfrm>
        <a:graphic>
          <a:graphicData uri="http://schemas.openxmlformats.org/drawingml/2006/table">
            <a:tbl>
              <a:tblPr rtl="1">
                <a:tableStyleId>{775DCB02-9BB8-47FD-8907-85C794F793BA}</a:tableStyleId>
              </a:tblPr>
              <a:tblGrid>
                <a:gridCol w="777242"/>
                <a:gridCol w="3017520"/>
                <a:gridCol w="1280160"/>
                <a:gridCol w="1280160"/>
                <a:gridCol w="1280160"/>
                <a:gridCol w="1280160"/>
              </a:tblGrid>
              <a:tr h="457205">
                <a:tc gridSpan="6">
                  <a:txBody>
                    <a:bodyPr/>
                    <a:lstStyle/>
                    <a:p>
                      <a:pPr marL="0" marR="0" algn="just" rtl="1">
                        <a:lnSpc>
                          <a:spcPct val="115000"/>
                        </a:lnSpc>
                        <a:spcBef>
                          <a:spcPts val="0"/>
                        </a:spcBef>
                        <a:spcAft>
                          <a:spcPts val="0"/>
                        </a:spcAft>
                      </a:pPr>
                      <a:r>
                        <a:rPr lang="fa-IR" sz="3200" dirty="0" smtClean="0">
                          <a:cs typeface="B Lotus" pitchFamily="2" charset="-78"/>
                        </a:rPr>
                        <a:t>جدول </a:t>
                      </a:r>
                      <a:r>
                        <a:rPr lang="fa-IR" sz="3200" dirty="0">
                          <a:cs typeface="B Lotus" pitchFamily="2" charset="-78"/>
                        </a:rPr>
                        <a:t>4-</a:t>
                      </a:r>
                      <a:r>
                        <a:rPr lang="en-US" sz="3200" dirty="0">
                          <a:cs typeface="B Lotus" pitchFamily="2" charset="-78"/>
                        </a:rPr>
                        <a:t>4</a:t>
                      </a:r>
                      <a:r>
                        <a:rPr lang="fa-IR" sz="3200" dirty="0">
                          <a:cs typeface="B Lotus" pitchFamily="2" charset="-78"/>
                        </a:rPr>
                        <a:t>: حدول زمانی برنامه کارگاه احیاء نوزاد</a:t>
                      </a:r>
                      <a:endParaRPr lang="en-US" sz="2800" dirty="0">
                        <a:latin typeface="Calibri"/>
                        <a:ea typeface="Calibri"/>
                        <a:cs typeface="B Lotus" pitchFamily="2" charset="-78"/>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algn="just" rtl="1">
                        <a:lnSpc>
                          <a:spcPct val="115000"/>
                        </a:lnSpc>
                        <a:spcBef>
                          <a:spcPts val="0"/>
                        </a:spcBef>
                        <a:spcAft>
                          <a:spcPts val="0"/>
                        </a:spcAft>
                      </a:pPr>
                      <a:endParaRPr lang="fa-IR" sz="3200" dirty="0">
                        <a:latin typeface="Calibri"/>
                        <a:ea typeface="Calibri"/>
                        <a:cs typeface="B Lotus" pitchFamily="2" charset="-78"/>
                      </a:endParaRPr>
                    </a:p>
                  </a:txBody>
                  <a:tcPr marL="68580" marR="68580" marT="0" marB="0"/>
                </a:tc>
                <a:tc hMerge="1">
                  <a:txBody>
                    <a:bodyPr/>
                    <a:lstStyle/>
                    <a:p>
                      <a:pPr marL="0" marR="0" algn="just" rtl="1">
                        <a:lnSpc>
                          <a:spcPct val="115000"/>
                        </a:lnSpc>
                        <a:spcBef>
                          <a:spcPts val="0"/>
                        </a:spcBef>
                        <a:spcAft>
                          <a:spcPts val="0"/>
                        </a:spcAft>
                      </a:pPr>
                      <a:endParaRPr lang="fa-IR" sz="3200" dirty="0">
                        <a:latin typeface="Calibri"/>
                        <a:ea typeface="Calibri"/>
                        <a:cs typeface="B Lotus" pitchFamily="2" charset="-78"/>
                      </a:endParaRPr>
                    </a:p>
                  </a:txBody>
                  <a:tcPr marL="68580" marR="68580" marT="0" marB="0"/>
                </a:tc>
              </a:tr>
              <a:tr h="293915">
                <a:tc>
                  <a:txBody>
                    <a:bodyPr/>
                    <a:lstStyle/>
                    <a:p>
                      <a:pPr marL="0" marR="0" algn="just" rtl="1">
                        <a:lnSpc>
                          <a:spcPct val="115000"/>
                        </a:lnSpc>
                        <a:spcBef>
                          <a:spcPts val="0"/>
                        </a:spcBef>
                        <a:spcAft>
                          <a:spcPts val="0"/>
                        </a:spcAft>
                      </a:pPr>
                      <a:r>
                        <a:rPr lang="fa-IR" sz="2000" dirty="0">
                          <a:cs typeface="B Lotus" pitchFamily="2" charset="-78"/>
                        </a:rPr>
                        <a:t>درس </a:t>
                      </a:r>
                      <a:endParaRPr lang="en-US" sz="3600" dirty="0">
                        <a:latin typeface="Calibri"/>
                        <a:ea typeface="Calibri"/>
                        <a:cs typeface="B Lotus" pitchFamily="2" charset="-78"/>
                      </a:endParaRPr>
                    </a:p>
                  </a:txBody>
                  <a:tcPr marL="68580" marR="68580" marT="0" marB="0"/>
                </a:tc>
                <a:tc>
                  <a:txBody>
                    <a:bodyPr/>
                    <a:lstStyle/>
                    <a:p>
                      <a:pPr marL="0" marR="0" algn="just" rtl="1">
                        <a:lnSpc>
                          <a:spcPct val="115000"/>
                        </a:lnSpc>
                        <a:spcBef>
                          <a:spcPts val="0"/>
                        </a:spcBef>
                        <a:spcAft>
                          <a:spcPts val="0"/>
                        </a:spcAft>
                      </a:pPr>
                      <a:r>
                        <a:rPr lang="fa-IR" sz="2000" dirty="0">
                          <a:cs typeface="B Lotus" pitchFamily="2" charset="-78"/>
                        </a:rPr>
                        <a:t>عنوان </a:t>
                      </a:r>
                      <a:endParaRPr lang="en-US" sz="3600" dirty="0">
                        <a:latin typeface="Calibri"/>
                        <a:ea typeface="Calibri"/>
                        <a:cs typeface="B Lotus" pitchFamily="2" charset="-78"/>
                      </a:endParaRPr>
                    </a:p>
                  </a:txBody>
                  <a:tcPr marL="68580" marR="68580" marT="0" marB="0"/>
                </a:tc>
                <a:tc>
                  <a:txBody>
                    <a:bodyPr/>
                    <a:lstStyle/>
                    <a:p>
                      <a:pPr marL="0" marR="0" algn="just" rtl="1">
                        <a:lnSpc>
                          <a:spcPct val="115000"/>
                        </a:lnSpc>
                        <a:spcBef>
                          <a:spcPts val="0"/>
                        </a:spcBef>
                        <a:spcAft>
                          <a:spcPts val="0"/>
                        </a:spcAft>
                      </a:pPr>
                      <a:r>
                        <a:rPr lang="fa-IR" sz="2000">
                          <a:cs typeface="B Lotus" pitchFamily="2" charset="-78"/>
                        </a:rPr>
                        <a:t>تئوری (دقیقه)</a:t>
                      </a:r>
                      <a:endParaRPr lang="en-US" sz="3600">
                        <a:latin typeface="Calibri"/>
                        <a:ea typeface="Calibri"/>
                        <a:cs typeface="B Lotus" pitchFamily="2" charset="-78"/>
                      </a:endParaRPr>
                    </a:p>
                  </a:txBody>
                  <a:tcPr marL="68580" marR="68580" marT="0" marB="0"/>
                </a:tc>
                <a:tc>
                  <a:txBody>
                    <a:bodyPr/>
                    <a:lstStyle/>
                    <a:p>
                      <a:pPr marL="0" marR="0" algn="just" rtl="1">
                        <a:lnSpc>
                          <a:spcPct val="115000"/>
                        </a:lnSpc>
                        <a:spcBef>
                          <a:spcPts val="0"/>
                        </a:spcBef>
                        <a:spcAft>
                          <a:spcPts val="0"/>
                        </a:spcAft>
                      </a:pPr>
                      <a:r>
                        <a:rPr lang="fa-IR" sz="2000">
                          <a:cs typeface="B Lotus" pitchFamily="2" charset="-78"/>
                        </a:rPr>
                        <a:t>عملی (دقیقه)</a:t>
                      </a:r>
                      <a:endParaRPr lang="en-US" sz="3600">
                        <a:latin typeface="Calibri"/>
                        <a:ea typeface="Calibri"/>
                        <a:cs typeface="B Lotus" pitchFamily="2" charset="-78"/>
                      </a:endParaRPr>
                    </a:p>
                  </a:txBody>
                  <a:tcPr marL="68580" marR="68580" marT="0" marB="0"/>
                </a:tc>
                <a:tc>
                  <a:txBody>
                    <a:bodyPr/>
                    <a:lstStyle/>
                    <a:p>
                      <a:pPr marL="0" marR="0" algn="just" rtl="1">
                        <a:lnSpc>
                          <a:spcPct val="115000"/>
                        </a:lnSpc>
                        <a:spcBef>
                          <a:spcPts val="0"/>
                        </a:spcBef>
                        <a:spcAft>
                          <a:spcPts val="0"/>
                        </a:spcAft>
                      </a:pPr>
                      <a:r>
                        <a:rPr lang="fa-IR" sz="2000">
                          <a:cs typeface="B Lotus" pitchFamily="2" charset="-78"/>
                        </a:rPr>
                        <a:t>پایه</a:t>
                      </a:r>
                      <a:endParaRPr lang="en-US" sz="3600">
                        <a:latin typeface="Calibri"/>
                        <a:ea typeface="Calibri"/>
                        <a:cs typeface="B Lotus" pitchFamily="2" charset="-78"/>
                      </a:endParaRPr>
                    </a:p>
                  </a:txBody>
                  <a:tcPr marL="68580" marR="68580" marT="0" marB="0"/>
                </a:tc>
                <a:tc>
                  <a:txBody>
                    <a:bodyPr/>
                    <a:lstStyle/>
                    <a:p>
                      <a:pPr marL="0" marR="0" algn="just" rtl="1">
                        <a:lnSpc>
                          <a:spcPct val="115000"/>
                        </a:lnSpc>
                        <a:spcBef>
                          <a:spcPts val="0"/>
                        </a:spcBef>
                        <a:spcAft>
                          <a:spcPts val="0"/>
                        </a:spcAft>
                      </a:pPr>
                      <a:r>
                        <a:rPr lang="fa-IR" sz="2000">
                          <a:cs typeface="B Lotus" pitchFamily="2" charset="-78"/>
                        </a:rPr>
                        <a:t>پیشرفته</a:t>
                      </a:r>
                      <a:endParaRPr lang="en-US" sz="3600">
                        <a:latin typeface="Calibri"/>
                        <a:ea typeface="Calibri"/>
                        <a:cs typeface="B Lotus" pitchFamily="2" charset="-78"/>
                      </a:endParaRPr>
                    </a:p>
                  </a:txBody>
                  <a:tcPr marL="68580" marR="68580" marT="0" marB="0"/>
                </a:tc>
              </a:tr>
              <a:tr h="293915">
                <a:tc>
                  <a:txBody>
                    <a:bodyPr/>
                    <a:lstStyle/>
                    <a:p>
                      <a:pPr marL="0" marR="0" algn="just" rtl="1">
                        <a:lnSpc>
                          <a:spcPct val="115000"/>
                        </a:lnSpc>
                        <a:spcBef>
                          <a:spcPts val="0"/>
                        </a:spcBef>
                        <a:spcAft>
                          <a:spcPts val="0"/>
                        </a:spcAft>
                      </a:pPr>
                      <a:r>
                        <a:rPr lang="fa-IR" sz="2000">
                          <a:cs typeface="B Lotus" pitchFamily="2" charset="-78"/>
                        </a:rPr>
                        <a:t>1</a:t>
                      </a:r>
                      <a:endParaRPr lang="en-US" sz="3600">
                        <a:latin typeface="Calibri"/>
                        <a:ea typeface="Calibri"/>
                        <a:cs typeface="B Lotus" pitchFamily="2" charset="-78"/>
                      </a:endParaRPr>
                    </a:p>
                  </a:txBody>
                  <a:tcPr marL="68580" marR="68580" marT="0" marB="0"/>
                </a:tc>
                <a:tc>
                  <a:txBody>
                    <a:bodyPr/>
                    <a:lstStyle/>
                    <a:p>
                      <a:pPr marL="0" marR="0" algn="just" rtl="1">
                        <a:lnSpc>
                          <a:spcPct val="115000"/>
                        </a:lnSpc>
                        <a:spcBef>
                          <a:spcPts val="0"/>
                        </a:spcBef>
                        <a:spcAft>
                          <a:spcPts val="0"/>
                        </a:spcAft>
                      </a:pPr>
                      <a:r>
                        <a:rPr lang="fa-IR" sz="2000">
                          <a:cs typeface="B Lotus" pitchFamily="2" charset="-78"/>
                        </a:rPr>
                        <a:t>مرور كلي بر احیاء</a:t>
                      </a:r>
                      <a:endParaRPr lang="en-US" sz="3600">
                        <a:latin typeface="Calibri"/>
                        <a:ea typeface="Calibri"/>
                        <a:cs typeface="B Lotus" pitchFamily="2" charset="-78"/>
                      </a:endParaRPr>
                    </a:p>
                  </a:txBody>
                  <a:tcPr marL="68580" marR="68580" marT="0" marB="0"/>
                </a:tc>
                <a:tc>
                  <a:txBody>
                    <a:bodyPr/>
                    <a:lstStyle/>
                    <a:p>
                      <a:pPr marL="0" marR="0" algn="ctr" rtl="1">
                        <a:lnSpc>
                          <a:spcPct val="115000"/>
                        </a:lnSpc>
                        <a:spcBef>
                          <a:spcPts val="0"/>
                        </a:spcBef>
                        <a:spcAft>
                          <a:spcPts val="0"/>
                        </a:spcAft>
                      </a:pPr>
                      <a:r>
                        <a:rPr lang="fa-IR" sz="2000">
                          <a:cs typeface="B Lotus" pitchFamily="2" charset="-78"/>
                        </a:rPr>
                        <a:t>30</a:t>
                      </a:r>
                      <a:endParaRPr lang="en-US" sz="3600">
                        <a:latin typeface="Calibri"/>
                        <a:ea typeface="Calibri"/>
                        <a:cs typeface="B Lotus" pitchFamily="2" charset="-78"/>
                      </a:endParaRPr>
                    </a:p>
                  </a:txBody>
                  <a:tcPr marL="68580" marR="68580" marT="0" marB="0"/>
                </a:tc>
                <a:tc>
                  <a:txBody>
                    <a:bodyPr/>
                    <a:lstStyle/>
                    <a:p>
                      <a:pPr marL="0" marR="0" algn="ctr" rtl="1">
                        <a:lnSpc>
                          <a:spcPct val="115000"/>
                        </a:lnSpc>
                        <a:spcBef>
                          <a:spcPts val="0"/>
                        </a:spcBef>
                        <a:spcAft>
                          <a:spcPts val="0"/>
                        </a:spcAft>
                      </a:pPr>
                      <a:r>
                        <a:rPr lang="fa-IR" sz="2000">
                          <a:cs typeface="B Lotus" pitchFamily="2" charset="-78"/>
                        </a:rPr>
                        <a:t>0</a:t>
                      </a:r>
                      <a:endParaRPr lang="en-US" sz="3600">
                        <a:latin typeface="Calibri"/>
                        <a:ea typeface="Calibri"/>
                        <a:cs typeface="B Lotus" pitchFamily="2" charset="-78"/>
                      </a:endParaRPr>
                    </a:p>
                  </a:txBody>
                  <a:tcPr marL="68580" marR="68580" marT="0" marB="0"/>
                </a:tc>
                <a:tc>
                  <a:txBody>
                    <a:bodyPr/>
                    <a:lstStyle/>
                    <a:p>
                      <a:pPr marL="0" marR="0" algn="ctr" rtl="1">
                        <a:lnSpc>
                          <a:spcPct val="115000"/>
                        </a:lnSpc>
                        <a:spcBef>
                          <a:spcPts val="0"/>
                        </a:spcBef>
                        <a:spcAft>
                          <a:spcPts val="0"/>
                        </a:spcAft>
                      </a:pPr>
                      <a:r>
                        <a:rPr lang="fa-IR" sz="2000">
                          <a:cs typeface="B Lotus" pitchFamily="2" charset="-78"/>
                        </a:rPr>
                        <a:t>+</a:t>
                      </a:r>
                      <a:endParaRPr lang="en-US" sz="3600">
                        <a:latin typeface="Calibri"/>
                        <a:ea typeface="Calibri"/>
                        <a:cs typeface="B Lotus" pitchFamily="2" charset="-78"/>
                      </a:endParaRPr>
                    </a:p>
                  </a:txBody>
                  <a:tcPr marL="68580" marR="68580" marT="0" marB="0"/>
                </a:tc>
                <a:tc>
                  <a:txBody>
                    <a:bodyPr/>
                    <a:lstStyle/>
                    <a:p>
                      <a:pPr marL="0" marR="0" algn="ctr" rtl="1">
                        <a:lnSpc>
                          <a:spcPct val="115000"/>
                        </a:lnSpc>
                        <a:spcBef>
                          <a:spcPts val="0"/>
                        </a:spcBef>
                        <a:spcAft>
                          <a:spcPts val="0"/>
                        </a:spcAft>
                      </a:pPr>
                      <a:r>
                        <a:rPr lang="fa-IR" sz="2000">
                          <a:cs typeface="B Lotus" pitchFamily="2" charset="-78"/>
                        </a:rPr>
                        <a:t>+</a:t>
                      </a:r>
                      <a:endParaRPr lang="en-US" sz="3600">
                        <a:latin typeface="Calibri"/>
                        <a:ea typeface="Calibri"/>
                        <a:cs typeface="B Lotus" pitchFamily="2" charset="-78"/>
                      </a:endParaRPr>
                    </a:p>
                  </a:txBody>
                  <a:tcPr marL="68580" marR="68580" marT="0" marB="0"/>
                </a:tc>
              </a:tr>
              <a:tr h="293915">
                <a:tc>
                  <a:txBody>
                    <a:bodyPr/>
                    <a:lstStyle/>
                    <a:p>
                      <a:pPr marL="0" marR="0" algn="just" rtl="1">
                        <a:lnSpc>
                          <a:spcPct val="115000"/>
                        </a:lnSpc>
                        <a:spcBef>
                          <a:spcPts val="0"/>
                        </a:spcBef>
                        <a:spcAft>
                          <a:spcPts val="0"/>
                        </a:spcAft>
                      </a:pPr>
                      <a:r>
                        <a:rPr lang="fa-IR" sz="2000">
                          <a:cs typeface="B Lotus" pitchFamily="2" charset="-78"/>
                        </a:rPr>
                        <a:t>2</a:t>
                      </a:r>
                      <a:endParaRPr lang="en-US" sz="3600">
                        <a:latin typeface="Calibri"/>
                        <a:ea typeface="Calibri"/>
                        <a:cs typeface="B Lotus" pitchFamily="2" charset="-78"/>
                      </a:endParaRPr>
                    </a:p>
                  </a:txBody>
                  <a:tcPr marL="68580" marR="68580" marT="0" marB="0"/>
                </a:tc>
                <a:tc>
                  <a:txBody>
                    <a:bodyPr/>
                    <a:lstStyle/>
                    <a:p>
                      <a:pPr marL="0" marR="0" algn="just" rtl="1">
                        <a:lnSpc>
                          <a:spcPct val="115000"/>
                        </a:lnSpc>
                        <a:spcBef>
                          <a:spcPts val="0"/>
                        </a:spcBef>
                        <a:spcAft>
                          <a:spcPts val="0"/>
                        </a:spcAft>
                      </a:pPr>
                      <a:r>
                        <a:rPr lang="fa-IR" sz="2000">
                          <a:cs typeface="B Lotus" pitchFamily="2" charset="-78"/>
                        </a:rPr>
                        <a:t>گام‌هاي نخستين احیاء </a:t>
                      </a:r>
                      <a:endParaRPr lang="en-US" sz="3600">
                        <a:latin typeface="Calibri"/>
                        <a:ea typeface="Calibri"/>
                        <a:cs typeface="B Lotus" pitchFamily="2" charset="-78"/>
                      </a:endParaRPr>
                    </a:p>
                  </a:txBody>
                  <a:tcPr marL="68580" marR="68580" marT="0" marB="0"/>
                </a:tc>
                <a:tc>
                  <a:txBody>
                    <a:bodyPr/>
                    <a:lstStyle/>
                    <a:p>
                      <a:pPr marL="0" marR="0" algn="ctr" rtl="1">
                        <a:lnSpc>
                          <a:spcPct val="115000"/>
                        </a:lnSpc>
                        <a:spcBef>
                          <a:spcPts val="0"/>
                        </a:spcBef>
                        <a:spcAft>
                          <a:spcPts val="0"/>
                        </a:spcAft>
                      </a:pPr>
                      <a:r>
                        <a:rPr lang="fa-IR" sz="2000">
                          <a:cs typeface="B Lotus" pitchFamily="2" charset="-78"/>
                        </a:rPr>
                        <a:t>60</a:t>
                      </a:r>
                      <a:endParaRPr lang="en-US" sz="3600">
                        <a:latin typeface="Calibri"/>
                        <a:ea typeface="Calibri"/>
                        <a:cs typeface="B Lotus" pitchFamily="2" charset="-78"/>
                      </a:endParaRPr>
                    </a:p>
                  </a:txBody>
                  <a:tcPr marL="68580" marR="68580" marT="0" marB="0"/>
                </a:tc>
                <a:tc>
                  <a:txBody>
                    <a:bodyPr/>
                    <a:lstStyle/>
                    <a:p>
                      <a:pPr marL="0" marR="0" algn="ctr" rtl="1">
                        <a:lnSpc>
                          <a:spcPct val="115000"/>
                        </a:lnSpc>
                        <a:spcBef>
                          <a:spcPts val="0"/>
                        </a:spcBef>
                        <a:spcAft>
                          <a:spcPts val="0"/>
                        </a:spcAft>
                      </a:pPr>
                      <a:r>
                        <a:rPr lang="fa-IR" sz="2000">
                          <a:cs typeface="B Lotus" pitchFamily="2" charset="-78"/>
                        </a:rPr>
                        <a:t>60</a:t>
                      </a:r>
                      <a:endParaRPr lang="en-US" sz="3600">
                        <a:latin typeface="Calibri"/>
                        <a:ea typeface="Calibri"/>
                        <a:cs typeface="B Lotus" pitchFamily="2" charset="-78"/>
                      </a:endParaRPr>
                    </a:p>
                  </a:txBody>
                  <a:tcPr marL="68580" marR="68580" marT="0" marB="0"/>
                </a:tc>
                <a:tc>
                  <a:txBody>
                    <a:bodyPr/>
                    <a:lstStyle/>
                    <a:p>
                      <a:pPr marL="0" marR="0" algn="ctr" rtl="1">
                        <a:lnSpc>
                          <a:spcPct val="115000"/>
                        </a:lnSpc>
                        <a:spcBef>
                          <a:spcPts val="0"/>
                        </a:spcBef>
                        <a:spcAft>
                          <a:spcPts val="0"/>
                        </a:spcAft>
                      </a:pPr>
                      <a:r>
                        <a:rPr lang="fa-IR" sz="2000">
                          <a:cs typeface="B Lotus" pitchFamily="2" charset="-78"/>
                        </a:rPr>
                        <a:t>+</a:t>
                      </a:r>
                      <a:endParaRPr lang="en-US" sz="3600">
                        <a:latin typeface="Calibri"/>
                        <a:ea typeface="Calibri"/>
                        <a:cs typeface="B Lotus" pitchFamily="2" charset="-78"/>
                      </a:endParaRPr>
                    </a:p>
                  </a:txBody>
                  <a:tcPr marL="68580" marR="68580" marT="0" marB="0"/>
                </a:tc>
                <a:tc>
                  <a:txBody>
                    <a:bodyPr/>
                    <a:lstStyle/>
                    <a:p>
                      <a:pPr marL="0" marR="0" algn="ctr" rtl="1">
                        <a:lnSpc>
                          <a:spcPct val="115000"/>
                        </a:lnSpc>
                        <a:spcBef>
                          <a:spcPts val="0"/>
                        </a:spcBef>
                        <a:spcAft>
                          <a:spcPts val="0"/>
                        </a:spcAft>
                      </a:pPr>
                      <a:r>
                        <a:rPr lang="fa-IR" sz="2000">
                          <a:cs typeface="B Lotus" pitchFamily="2" charset="-78"/>
                        </a:rPr>
                        <a:t>+</a:t>
                      </a:r>
                      <a:endParaRPr lang="en-US" sz="3600">
                        <a:latin typeface="Calibri"/>
                        <a:ea typeface="Calibri"/>
                        <a:cs typeface="B Lotus" pitchFamily="2" charset="-78"/>
                      </a:endParaRPr>
                    </a:p>
                  </a:txBody>
                  <a:tcPr marL="68580" marR="68580" marT="0" marB="0"/>
                </a:tc>
              </a:tr>
              <a:tr h="293915">
                <a:tc>
                  <a:txBody>
                    <a:bodyPr/>
                    <a:lstStyle/>
                    <a:p>
                      <a:pPr marL="0" marR="0" algn="just" rtl="1">
                        <a:lnSpc>
                          <a:spcPct val="115000"/>
                        </a:lnSpc>
                        <a:spcBef>
                          <a:spcPts val="0"/>
                        </a:spcBef>
                        <a:spcAft>
                          <a:spcPts val="0"/>
                        </a:spcAft>
                      </a:pPr>
                      <a:r>
                        <a:rPr lang="fa-IR" sz="2000">
                          <a:cs typeface="B Lotus" pitchFamily="2" charset="-78"/>
                        </a:rPr>
                        <a:t>3</a:t>
                      </a:r>
                      <a:endParaRPr lang="en-US" sz="3600">
                        <a:latin typeface="Calibri"/>
                        <a:ea typeface="Calibri"/>
                        <a:cs typeface="B Lotus" pitchFamily="2" charset="-78"/>
                      </a:endParaRPr>
                    </a:p>
                  </a:txBody>
                  <a:tcPr marL="68580" marR="68580" marT="0" marB="0"/>
                </a:tc>
                <a:tc>
                  <a:txBody>
                    <a:bodyPr/>
                    <a:lstStyle/>
                    <a:p>
                      <a:pPr marL="0" marR="0" algn="just" rtl="1">
                        <a:lnSpc>
                          <a:spcPct val="115000"/>
                        </a:lnSpc>
                        <a:spcBef>
                          <a:spcPts val="0"/>
                        </a:spcBef>
                        <a:spcAft>
                          <a:spcPts val="0"/>
                        </a:spcAft>
                      </a:pPr>
                      <a:r>
                        <a:rPr lang="fa-IR" sz="2000" dirty="0">
                          <a:cs typeface="B Lotus" pitchFamily="2" charset="-78"/>
                        </a:rPr>
                        <a:t>تهویه با فشار مثبت</a:t>
                      </a:r>
                      <a:endParaRPr lang="en-US" sz="3600" dirty="0">
                        <a:latin typeface="Calibri"/>
                        <a:ea typeface="Calibri"/>
                        <a:cs typeface="B Lotus" pitchFamily="2" charset="-78"/>
                      </a:endParaRPr>
                    </a:p>
                  </a:txBody>
                  <a:tcPr marL="68580" marR="68580" marT="0" marB="0"/>
                </a:tc>
                <a:tc>
                  <a:txBody>
                    <a:bodyPr/>
                    <a:lstStyle/>
                    <a:p>
                      <a:pPr marL="0" marR="0" algn="ctr" rtl="1">
                        <a:lnSpc>
                          <a:spcPct val="115000"/>
                        </a:lnSpc>
                        <a:spcBef>
                          <a:spcPts val="0"/>
                        </a:spcBef>
                        <a:spcAft>
                          <a:spcPts val="0"/>
                        </a:spcAft>
                      </a:pPr>
                      <a:r>
                        <a:rPr lang="fa-IR" sz="2000" dirty="0">
                          <a:cs typeface="B Lotus" pitchFamily="2" charset="-78"/>
                        </a:rPr>
                        <a:t>60</a:t>
                      </a:r>
                      <a:endParaRPr lang="en-US" sz="3600" dirty="0">
                        <a:latin typeface="Calibri"/>
                        <a:ea typeface="Calibri"/>
                        <a:cs typeface="B Lotus" pitchFamily="2" charset="-78"/>
                      </a:endParaRPr>
                    </a:p>
                  </a:txBody>
                  <a:tcPr marL="68580" marR="68580" marT="0" marB="0"/>
                </a:tc>
                <a:tc>
                  <a:txBody>
                    <a:bodyPr/>
                    <a:lstStyle/>
                    <a:p>
                      <a:pPr marL="0" marR="0" algn="ctr" rtl="1">
                        <a:lnSpc>
                          <a:spcPct val="115000"/>
                        </a:lnSpc>
                        <a:spcBef>
                          <a:spcPts val="0"/>
                        </a:spcBef>
                        <a:spcAft>
                          <a:spcPts val="0"/>
                        </a:spcAft>
                      </a:pPr>
                      <a:r>
                        <a:rPr lang="fa-IR" sz="2000">
                          <a:cs typeface="B Lotus" pitchFamily="2" charset="-78"/>
                        </a:rPr>
                        <a:t>60</a:t>
                      </a:r>
                      <a:endParaRPr lang="en-US" sz="3600">
                        <a:latin typeface="Calibri"/>
                        <a:ea typeface="Calibri"/>
                        <a:cs typeface="B Lotus" pitchFamily="2" charset="-78"/>
                      </a:endParaRPr>
                    </a:p>
                  </a:txBody>
                  <a:tcPr marL="68580" marR="68580" marT="0" marB="0"/>
                </a:tc>
                <a:tc>
                  <a:txBody>
                    <a:bodyPr/>
                    <a:lstStyle/>
                    <a:p>
                      <a:pPr marL="0" marR="0" algn="ctr" rtl="1">
                        <a:lnSpc>
                          <a:spcPct val="115000"/>
                        </a:lnSpc>
                        <a:spcBef>
                          <a:spcPts val="0"/>
                        </a:spcBef>
                        <a:spcAft>
                          <a:spcPts val="0"/>
                        </a:spcAft>
                      </a:pPr>
                      <a:r>
                        <a:rPr lang="fa-IR" sz="2000">
                          <a:cs typeface="B Lotus" pitchFamily="2" charset="-78"/>
                        </a:rPr>
                        <a:t>+</a:t>
                      </a:r>
                      <a:endParaRPr lang="en-US" sz="3600">
                        <a:latin typeface="Calibri"/>
                        <a:ea typeface="Calibri"/>
                        <a:cs typeface="B Lotus" pitchFamily="2" charset="-78"/>
                      </a:endParaRPr>
                    </a:p>
                  </a:txBody>
                  <a:tcPr marL="68580" marR="68580" marT="0" marB="0"/>
                </a:tc>
                <a:tc>
                  <a:txBody>
                    <a:bodyPr/>
                    <a:lstStyle/>
                    <a:p>
                      <a:pPr marL="0" marR="0" algn="ctr" rtl="1">
                        <a:lnSpc>
                          <a:spcPct val="115000"/>
                        </a:lnSpc>
                        <a:spcBef>
                          <a:spcPts val="0"/>
                        </a:spcBef>
                        <a:spcAft>
                          <a:spcPts val="0"/>
                        </a:spcAft>
                      </a:pPr>
                      <a:r>
                        <a:rPr lang="fa-IR" sz="2000">
                          <a:cs typeface="B Lotus" pitchFamily="2" charset="-78"/>
                        </a:rPr>
                        <a:t>+</a:t>
                      </a:r>
                      <a:endParaRPr lang="en-US" sz="3600">
                        <a:latin typeface="Calibri"/>
                        <a:ea typeface="Calibri"/>
                        <a:cs typeface="B Lotus" pitchFamily="2" charset="-78"/>
                      </a:endParaRPr>
                    </a:p>
                  </a:txBody>
                  <a:tcPr marL="68580" marR="68580" marT="0" marB="0"/>
                </a:tc>
              </a:tr>
              <a:tr h="293915">
                <a:tc>
                  <a:txBody>
                    <a:bodyPr/>
                    <a:lstStyle/>
                    <a:p>
                      <a:pPr marL="0" marR="0" algn="just" rtl="1">
                        <a:lnSpc>
                          <a:spcPct val="115000"/>
                        </a:lnSpc>
                        <a:spcBef>
                          <a:spcPts val="0"/>
                        </a:spcBef>
                        <a:spcAft>
                          <a:spcPts val="0"/>
                        </a:spcAft>
                      </a:pPr>
                      <a:r>
                        <a:rPr lang="fa-IR" sz="2000">
                          <a:cs typeface="B Lotus" pitchFamily="2" charset="-78"/>
                        </a:rPr>
                        <a:t>4</a:t>
                      </a:r>
                      <a:endParaRPr lang="en-US" sz="3600">
                        <a:latin typeface="Calibri"/>
                        <a:ea typeface="Calibri"/>
                        <a:cs typeface="B Lotus" pitchFamily="2" charset="-78"/>
                      </a:endParaRPr>
                    </a:p>
                  </a:txBody>
                  <a:tcPr marL="68580" marR="68580" marT="0" marB="0"/>
                </a:tc>
                <a:tc>
                  <a:txBody>
                    <a:bodyPr/>
                    <a:lstStyle/>
                    <a:p>
                      <a:pPr marL="0" marR="0" algn="just" rtl="1">
                        <a:lnSpc>
                          <a:spcPct val="115000"/>
                        </a:lnSpc>
                        <a:spcBef>
                          <a:spcPts val="0"/>
                        </a:spcBef>
                        <a:spcAft>
                          <a:spcPts val="0"/>
                        </a:spcAft>
                      </a:pPr>
                      <a:r>
                        <a:rPr lang="fa-IR" sz="2000">
                          <a:cs typeface="B Lotus" pitchFamily="2" charset="-78"/>
                        </a:rPr>
                        <a:t>فشردن قفسه سینه</a:t>
                      </a:r>
                      <a:endParaRPr lang="en-US" sz="3600">
                        <a:latin typeface="Calibri"/>
                        <a:ea typeface="Calibri"/>
                        <a:cs typeface="B Lotus" pitchFamily="2" charset="-78"/>
                      </a:endParaRPr>
                    </a:p>
                  </a:txBody>
                  <a:tcPr marL="68580" marR="68580" marT="0" marB="0"/>
                </a:tc>
                <a:tc>
                  <a:txBody>
                    <a:bodyPr/>
                    <a:lstStyle/>
                    <a:p>
                      <a:pPr marL="0" marR="0" algn="ctr" rtl="1">
                        <a:lnSpc>
                          <a:spcPct val="115000"/>
                        </a:lnSpc>
                        <a:spcBef>
                          <a:spcPts val="0"/>
                        </a:spcBef>
                        <a:spcAft>
                          <a:spcPts val="0"/>
                        </a:spcAft>
                      </a:pPr>
                      <a:r>
                        <a:rPr lang="fa-IR" sz="2000" dirty="0">
                          <a:cs typeface="B Lotus" pitchFamily="2" charset="-78"/>
                        </a:rPr>
                        <a:t>30</a:t>
                      </a:r>
                      <a:endParaRPr lang="en-US" sz="3600" dirty="0">
                        <a:latin typeface="Calibri"/>
                        <a:ea typeface="Calibri"/>
                        <a:cs typeface="B Lotus" pitchFamily="2" charset="-78"/>
                      </a:endParaRPr>
                    </a:p>
                  </a:txBody>
                  <a:tcPr marL="68580" marR="68580" marT="0" marB="0"/>
                </a:tc>
                <a:tc>
                  <a:txBody>
                    <a:bodyPr/>
                    <a:lstStyle/>
                    <a:p>
                      <a:pPr marL="0" marR="0" algn="ctr" rtl="1">
                        <a:lnSpc>
                          <a:spcPct val="115000"/>
                        </a:lnSpc>
                        <a:spcBef>
                          <a:spcPts val="0"/>
                        </a:spcBef>
                        <a:spcAft>
                          <a:spcPts val="0"/>
                        </a:spcAft>
                      </a:pPr>
                      <a:r>
                        <a:rPr lang="fa-IR" sz="2000">
                          <a:cs typeface="B Lotus" pitchFamily="2" charset="-78"/>
                        </a:rPr>
                        <a:t>30</a:t>
                      </a:r>
                      <a:endParaRPr lang="en-US" sz="3600">
                        <a:latin typeface="Calibri"/>
                        <a:ea typeface="Calibri"/>
                        <a:cs typeface="B Lotus" pitchFamily="2" charset="-78"/>
                      </a:endParaRPr>
                    </a:p>
                  </a:txBody>
                  <a:tcPr marL="68580" marR="68580" marT="0" marB="0"/>
                </a:tc>
                <a:tc>
                  <a:txBody>
                    <a:bodyPr/>
                    <a:lstStyle/>
                    <a:p>
                      <a:pPr marL="0" marR="0" algn="ctr" rtl="1">
                        <a:lnSpc>
                          <a:spcPct val="115000"/>
                        </a:lnSpc>
                        <a:spcBef>
                          <a:spcPts val="0"/>
                        </a:spcBef>
                        <a:spcAft>
                          <a:spcPts val="0"/>
                        </a:spcAft>
                      </a:pPr>
                      <a:r>
                        <a:rPr lang="fa-IR" sz="2000">
                          <a:cs typeface="B Lotus" pitchFamily="2" charset="-78"/>
                        </a:rPr>
                        <a:t>+</a:t>
                      </a:r>
                      <a:endParaRPr lang="en-US" sz="3600">
                        <a:latin typeface="Calibri"/>
                        <a:ea typeface="Calibri"/>
                        <a:cs typeface="B Lotus" pitchFamily="2" charset="-78"/>
                      </a:endParaRPr>
                    </a:p>
                  </a:txBody>
                  <a:tcPr marL="68580" marR="68580" marT="0" marB="0"/>
                </a:tc>
                <a:tc>
                  <a:txBody>
                    <a:bodyPr/>
                    <a:lstStyle/>
                    <a:p>
                      <a:pPr marL="0" marR="0" algn="ctr" rtl="1">
                        <a:lnSpc>
                          <a:spcPct val="115000"/>
                        </a:lnSpc>
                        <a:spcBef>
                          <a:spcPts val="0"/>
                        </a:spcBef>
                        <a:spcAft>
                          <a:spcPts val="0"/>
                        </a:spcAft>
                      </a:pPr>
                      <a:r>
                        <a:rPr lang="fa-IR" sz="2000">
                          <a:cs typeface="B Lotus" pitchFamily="2" charset="-78"/>
                        </a:rPr>
                        <a:t>+</a:t>
                      </a:r>
                      <a:endParaRPr lang="en-US" sz="3600">
                        <a:latin typeface="Calibri"/>
                        <a:ea typeface="Calibri"/>
                        <a:cs typeface="B Lotus" pitchFamily="2" charset="-78"/>
                      </a:endParaRPr>
                    </a:p>
                  </a:txBody>
                  <a:tcPr marL="68580" marR="68580" marT="0" marB="0"/>
                </a:tc>
              </a:tr>
              <a:tr h="293915">
                <a:tc>
                  <a:txBody>
                    <a:bodyPr/>
                    <a:lstStyle/>
                    <a:p>
                      <a:pPr marL="0" marR="0" algn="just" rtl="1">
                        <a:lnSpc>
                          <a:spcPct val="115000"/>
                        </a:lnSpc>
                        <a:spcBef>
                          <a:spcPts val="0"/>
                        </a:spcBef>
                        <a:spcAft>
                          <a:spcPts val="0"/>
                        </a:spcAft>
                      </a:pPr>
                      <a:r>
                        <a:rPr lang="fa-IR" sz="2000">
                          <a:cs typeface="B Lotus" pitchFamily="2" charset="-78"/>
                        </a:rPr>
                        <a:t>5</a:t>
                      </a:r>
                      <a:endParaRPr lang="en-US" sz="3600">
                        <a:latin typeface="Calibri"/>
                        <a:ea typeface="Calibri"/>
                        <a:cs typeface="B Lotus" pitchFamily="2" charset="-78"/>
                      </a:endParaRPr>
                    </a:p>
                  </a:txBody>
                  <a:tcPr marL="68580" marR="68580" marT="0" marB="0"/>
                </a:tc>
                <a:tc>
                  <a:txBody>
                    <a:bodyPr/>
                    <a:lstStyle/>
                    <a:p>
                      <a:pPr marL="0" marR="0" algn="just" rtl="1">
                        <a:lnSpc>
                          <a:spcPct val="115000"/>
                        </a:lnSpc>
                        <a:spcBef>
                          <a:spcPts val="0"/>
                        </a:spcBef>
                        <a:spcAft>
                          <a:spcPts val="0"/>
                        </a:spcAft>
                      </a:pPr>
                      <a:r>
                        <a:rPr lang="fa-IR" sz="2000" dirty="0">
                          <a:cs typeface="B Lotus" pitchFamily="2" charset="-78"/>
                        </a:rPr>
                        <a:t>لوله گذاری نای</a:t>
                      </a:r>
                      <a:endParaRPr lang="en-US" sz="3600" dirty="0">
                        <a:latin typeface="Calibri"/>
                        <a:ea typeface="Calibri"/>
                        <a:cs typeface="B Lotus" pitchFamily="2" charset="-78"/>
                      </a:endParaRPr>
                    </a:p>
                  </a:txBody>
                  <a:tcPr marL="68580" marR="68580" marT="0" marB="0"/>
                </a:tc>
                <a:tc>
                  <a:txBody>
                    <a:bodyPr/>
                    <a:lstStyle/>
                    <a:p>
                      <a:pPr marL="0" marR="0" algn="ctr" rtl="1">
                        <a:lnSpc>
                          <a:spcPct val="115000"/>
                        </a:lnSpc>
                        <a:spcBef>
                          <a:spcPts val="0"/>
                        </a:spcBef>
                        <a:spcAft>
                          <a:spcPts val="0"/>
                        </a:spcAft>
                      </a:pPr>
                      <a:r>
                        <a:rPr lang="fa-IR" sz="2000">
                          <a:cs typeface="B Lotus" pitchFamily="2" charset="-78"/>
                        </a:rPr>
                        <a:t>60</a:t>
                      </a:r>
                      <a:endParaRPr lang="en-US" sz="3600">
                        <a:latin typeface="Calibri"/>
                        <a:ea typeface="Calibri"/>
                        <a:cs typeface="B Lotus" pitchFamily="2" charset="-78"/>
                      </a:endParaRPr>
                    </a:p>
                  </a:txBody>
                  <a:tcPr marL="68580" marR="68580" marT="0" marB="0"/>
                </a:tc>
                <a:tc>
                  <a:txBody>
                    <a:bodyPr/>
                    <a:lstStyle/>
                    <a:p>
                      <a:pPr marL="0" marR="0" algn="ctr" rtl="1">
                        <a:lnSpc>
                          <a:spcPct val="115000"/>
                        </a:lnSpc>
                        <a:spcBef>
                          <a:spcPts val="0"/>
                        </a:spcBef>
                        <a:spcAft>
                          <a:spcPts val="0"/>
                        </a:spcAft>
                      </a:pPr>
                      <a:r>
                        <a:rPr lang="fa-IR" sz="2000" dirty="0">
                          <a:cs typeface="B Lotus" pitchFamily="2" charset="-78"/>
                        </a:rPr>
                        <a:t>60</a:t>
                      </a:r>
                      <a:endParaRPr lang="en-US" sz="3600" dirty="0">
                        <a:latin typeface="Calibri"/>
                        <a:ea typeface="Calibri"/>
                        <a:cs typeface="B Lotus" pitchFamily="2" charset="-78"/>
                      </a:endParaRPr>
                    </a:p>
                  </a:txBody>
                  <a:tcPr marL="68580" marR="68580" marT="0" marB="0"/>
                </a:tc>
                <a:tc>
                  <a:txBody>
                    <a:bodyPr/>
                    <a:lstStyle/>
                    <a:p>
                      <a:pPr marL="0" marR="0" algn="ctr" rtl="1">
                        <a:lnSpc>
                          <a:spcPct val="115000"/>
                        </a:lnSpc>
                        <a:spcBef>
                          <a:spcPts val="0"/>
                        </a:spcBef>
                        <a:spcAft>
                          <a:spcPts val="0"/>
                        </a:spcAft>
                      </a:pPr>
                      <a:r>
                        <a:rPr lang="fa-IR" sz="2000">
                          <a:cs typeface="B Lotus" pitchFamily="2" charset="-78"/>
                        </a:rPr>
                        <a:t>-</a:t>
                      </a:r>
                      <a:endParaRPr lang="en-US" sz="3600">
                        <a:latin typeface="Calibri"/>
                        <a:ea typeface="Calibri"/>
                        <a:cs typeface="B Lotus" pitchFamily="2" charset="-78"/>
                      </a:endParaRPr>
                    </a:p>
                  </a:txBody>
                  <a:tcPr marL="68580" marR="68580" marT="0" marB="0"/>
                </a:tc>
                <a:tc>
                  <a:txBody>
                    <a:bodyPr/>
                    <a:lstStyle/>
                    <a:p>
                      <a:pPr marL="0" marR="0" algn="ctr" rtl="1">
                        <a:lnSpc>
                          <a:spcPct val="115000"/>
                        </a:lnSpc>
                        <a:spcBef>
                          <a:spcPts val="0"/>
                        </a:spcBef>
                        <a:spcAft>
                          <a:spcPts val="0"/>
                        </a:spcAft>
                      </a:pPr>
                      <a:r>
                        <a:rPr lang="fa-IR" sz="2000">
                          <a:cs typeface="B Lotus" pitchFamily="2" charset="-78"/>
                        </a:rPr>
                        <a:t>+</a:t>
                      </a:r>
                      <a:endParaRPr lang="en-US" sz="3600">
                        <a:latin typeface="Calibri"/>
                        <a:ea typeface="Calibri"/>
                        <a:cs typeface="B Lotus" pitchFamily="2" charset="-78"/>
                      </a:endParaRPr>
                    </a:p>
                  </a:txBody>
                  <a:tcPr marL="68580" marR="68580" marT="0" marB="0"/>
                </a:tc>
              </a:tr>
              <a:tr h="293915">
                <a:tc>
                  <a:txBody>
                    <a:bodyPr/>
                    <a:lstStyle/>
                    <a:p>
                      <a:pPr marL="0" marR="0" algn="just" rtl="1">
                        <a:lnSpc>
                          <a:spcPct val="115000"/>
                        </a:lnSpc>
                        <a:spcBef>
                          <a:spcPts val="0"/>
                        </a:spcBef>
                        <a:spcAft>
                          <a:spcPts val="0"/>
                        </a:spcAft>
                      </a:pPr>
                      <a:r>
                        <a:rPr lang="fa-IR" sz="2000">
                          <a:cs typeface="B Lotus" pitchFamily="2" charset="-78"/>
                        </a:rPr>
                        <a:t>6</a:t>
                      </a:r>
                      <a:endParaRPr lang="en-US" sz="3600">
                        <a:latin typeface="Calibri"/>
                        <a:ea typeface="Calibri"/>
                        <a:cs typeface="B Lotus" pitchFamily="2" charset="-78"/>
                      </a:endParaRPr>
                    </a:p>
                  </a:txBody>
                  <a:tcPr marL="68580" marR="68580" marT="0" marB="0"/>
                </a:tc>
                <a:tc>
                  <a:txBody>
                    <a:bodyPr/>
                    <a:lstStyle/>
                    <a:p>
                      <a:pPr marL="0" marR="0" algn="just" rtl="1">
                        <a:lnSpc>
                          <a:spcPct val="115000"/>
                        </a:lnSpc>
                        <a:spcBef>
                          <a:spcPts val="0"/>
                        </a:spcBef>
                        <a:spcAft>
                          <a:spcPts val="0"/>
                        </a:spcAft>
                      </a:pPr>
                      <a:r>
                        <a:rPr lang="fa-IR" sz="2000">
                          <a:cs typeface="B Lotus" pitchFamily="2" charset="-78"/>
                        </a:rPr>
                        <a:t>تجویز دارو</a:t>
                      </a:r>
                      <a:endParaRPr lang="en-US" sz="3600">
                        <a:latin typeface="Calibri"/>
                        <a:ea typeface="Calibri"/>
                        <a:cs typeface="B Lotus" pitchFamily="2" charset="-78"/>
                      </a:endParaRPr>
                    </a:p>
                  </a:txBody>
                  <a:tcPr marL="68580" marR="68580" marT="0" marB="0"/>
                </a:tc>
                <a:tc>
                  <a:txBody>
                    <a:bodyPr/>
                    <a:lstStyle/>
                    <a:p>
                      <a:pPr marL="0" marR="0" algn="ctr" rtl="1">
                        <a:lnSpc>
                          <a:spcPct val="115000"/>
                        </a:lnSpc>
                        <a:spcBef>
                          <a:spcPts val="0"/>
                        </a:spcBef>
                        <a:spcAft>
                          <a:spcPts val="0"/>
                        </a:spcAft>
                      </a:pPr>
                      <a:r>
                        <a:rPr lang="fa-IR" sz="2000">
                          <a:cs typeface="B Lotus" pitchFamily="2" charset="-78"/>
                        </a:rPr>
                        <a:t>30</a:t>
                      </a:r>
                      <a:endParaRPr lang="en-US" sz="3600">
                        <a:latin typeface="Calibri"/>
                        <a:ea typeface="Calibri"/>
                        <a:cs typeface="B Lotus" pitchFamily="2" charset="-78"/>
                      </a:endParaRPr>
                    </a:p>
                  </a:txBody>
                  <a:tcPr marL="68580" marR="68580" marT="0" marB="0"/>
                </a:tc>
                <a:tc>
                  <a:txBody>
                    <a:bodyPr/>
                    <a:lstStyle/>
                    <a:p>
                      <a:pPr marL="0" marR="0" algn="ctr" rtl="1">
                        <a:lnSpc>
                          <a:spcPct val="115000"/>
                        </a:lnSpc>
                        <a:spcBef>
                          <a:spcPts val="0"/>
                        </a:spcBef>
                        <a:spcAft>
                          <a:spcPts val="0"/>
                        </a:spcAft>
                      </a:pPr>
                      <a:r>
                        <a:rPr lang="fa-IR" sz="2000" dirty="0">
                          <a:cs typeface="B Lotus" pitchFamily="2" charset="-78"/>
                        </a:rPr>
                        <a:t>30</a:t>
                      </a:r>
                      <a:endParaRPr lang="en-US" sz="3600" dirty="0">
                        <a:latin typeface="Calibri"/>
                        <a:ea typeface="Calibri"/>
                        <a:cs typeface="B Lotus" pitchFamily="2" charset="-78"/>
                      </a:endParaRPr>
                    </a:p>
                  </a:txBody>
                  <a:tcPr marL="68580" marR="68580" marT="0" marB="0"/>
                </a:tc>
                <a:tc>
                  <a:txBody>
                    <a:bodyPr/>
                    <a:lstStyle/>
                    <a:p>
                      <a:pPr marL="0" marR="0" algn="ctr" rtl="1">
                        <a:lnSpc>
                          <a:spcPct val="115000"/>
                        </a:lnSpc>
                        <a:spcBef>
                          <a:spcPts val="0"/>
                        </a:spcBef>
                        <a:spcAft>
                          <a:spcPts val="0"/>
                        </a:spcAft>
                      </a:pPr>
                      <a:r>
                        <a:rPr lang="fa-IR" sz="2000">
                          <a:cs typeface="B Lotus" pitchFamily="2" charset="-78"/>
                        </a:rPr>
                        <a:t>-</a:t>
                      </a:r>
                      <a:endParaRPr lang="en-US" sz="3600">
                        <a:latin typeface="Calibri"/>
                        <a:ea typeface="Calibri"/>
                        <a:cs typeface="B Lotus" pitchFamily="2" charset="-78"/>
                      </a:endParaRPr>
                    </a:p>
                  </a:txBody>
                  <a:tcPr marL="68580" marR="68580" marT="0" marB="0"/>
                </a:tc>
                <a:tc>
                  <a:txBody>
                    <a:bodyPr/>
                    <a:lstStyle/>
                    <a:p>
                      <a:pPr marL="0" marR="0" algn="ctr" rtl="1">
                        <a:lnSpc>
                          <a:spcPct val="115000"/>
                        </a:lnSpc>
                        <a:spcBef>
                          <a:spcPts val="0"/>
                        </a:spcBef>
                        <a:spcAft>
                          <a:spcPts val="0"/>
                        </a:spcAft>
                      </a:pPr>
                      <a:r>
                        <a:rPr lang="fa-IR" sz="2000">
                          <a:cs typeface="B Lotus" pitchFamily="2" charset="-78"/>
                        </a:rPr>
                        <a:t>+</a:t>
                      </a:r>
                      <a:endParaRPr lang="en-US" sz="3600">
                        <a:latin typeface="Calibri"/>
                        <a:ea typeface="Calibri"/>
                        <a:cs typeface="B Lotus" pitchFamily="2" charset="-78"/>
                      </a:endParaRPr>
                    </a:p>
                  </a:txBody>
                  <a:tcPr marL="68580" marR="68580" marT="0" marB="0"/>
                </a:tc>
              </a:tr>
              <a:tr h="293915">
                <a:tc>
                  <a:txBody>
                    <a:bodyPr/>
                    <a:lstStyle/>
                    <a:p>
                      <a:pPr marL="0" marR="0" algn="just" rtl="1">
                        <a:lnSpc>
                          <a:spcPct val="115000"/>
                        </a:lnSpc>
                        <a:spcBef>
                          <a:spcPts val="0"/>
                        </a:spcBef>
                        <a:spcAft>
                          <a:spcPts val="0"/>
                        </a:spcAft>
                      </a:pPr>
                      <a:r>
                        <a:rPr lang="fa-IR" sz="2000">
                          <a:cs typeface="B Lotus" pitchFamily="2" charset="-78"/>
                        </a:rPr>
                        <a:t>7</a:t>
                      </a:r>
                      <a:endParaRPr lang="en-US" sz="3600">
                        <a:latin typeface="Calibri"/>
                        <a:ea typeface="Calibri"/>
                        <a:cs typeface="B Lotus" pitchFamily="2" charset="-78"/>
                      </a:endParaRPr>
                    </a:p>
                  </a:txBody>
                  <a:tcPr marL="68580" marR="68580" marT="0" marB="0"/>
                </a:tc>
                <a:tc>
                  <a:txBody>
                    <a:bodyPr/>
                    <a:lstStyle/>
                    <a:p>
                      <a:pPr marL="0" marR="0" algn="just" rtl="1">
                        <a:lnSpc>
                          <a:spcPct val="115000"/>
                        </a:lnSpc>
                        <a:spcBef>
                          <a:spcPts val="0"/>
                        </a:spcBef>
                        <a:spcAft>
                          <a:spcPts val="0"/>
                        </a:spcAft>
                      </a:pPr>
                      <a:r>
                        <a:rPr lang="fa-IR" sz="2000">
                          <a:cs typeface="B Lotus" pitchFamily="2" charset="-78"/>
                        </a:rPr>
                        <a:t>ملاحضات ويژه</a:t>
                      </a:r>
                      <a:endParaRPr lang="en-US" sz="3600">
                        <a:latin typeface="Calibri"/>
                        <a:ea typeface="Calibri"/>
                        <a:cs typeface="B Lotus" pitchFamily="2" charset="-78"/>
                      </a:endParaRPr>
                    </a:p>
                  </a:txBody>
                  <a:tcPr marL="68580" marR="68580" marT="0" marB="0"/>
                </a:tc>
                <a:tc>
                  <a:txBody>
                    <a:bodyPr/>
                    <a:lstStyle/>
                    <a:p>
                      <a:pPr marL="0" marR="0" algn="ctr" rtl="1">
                        <a:lnSpc>
                          <a:spcPct val="115000"/>
                        </a:lnSpc>
                        <a:spcBef>
                          <a:spcPts val="0"/>
                        </a:spcBef>
                        <a:spcAft>
                          <a:spcPts val="0"/>
                        </a:spcAft>
                      </a:pPr>
                      <a:r>
                        <a:rPr lang="fa-IR" sz="2000">
                          <a:cs typeface="B Lotus" pitchFamily="2" charset="-78"/>
                        </a:rPr>
                        <a:t>30</a:t>
                      </a:r>
                      <a:endParaRPr lang="en-US" sz="3600">
                        <a:latin typeface="Calibri"/>
                        <a:ea typeface="Calibri"/>
                        <a:cs typeface="B Lotus" pitchFamily="2" charset="-78"/>
                      </a:endParaRPr>
                    </a:p>
                  </a:txBody>
                  <a:tcPr marL="68580" marR="68580" marT="0" marB="0"/>
                </a:tc>
                <a:tc>
                  <a:txBody>
                    <a:bodyPr/>
                    <a:lstStyle/>
                    <a:p>
                      <a:pPr marL="0" marR="0" algn="ctr" rtl="1">
                        <a:lnSpc>
                          <a:spcPct val="115000"/>
                        </a:lnSpc>
                        <a:spcBef>
                          <a:spcPts val="0"/>
                        </a:spcBef>
                        <a:spcAft>
                          <a:spcPts val="0"/>
                        </a:spcAft>
                      </a:pPr>
                      <a:r>
                        <a:rPr lang="fa-IR" sz="2000" dirty="0">
                          <a:cs typeface="B Lotus" pitchFamily="2" charset="-78"/>
                        </a:rPr>
                        <a:t>0</a:t>
                      </a:r>
                      <a:endParaRPr lang="en-US" sz="3600" dirty="0">
                        <a:latin typeface="Calibri"/>
                        <a:ea typeface="Calibri"/>
                        <a:cs typeface="B Lotus" pitchFamily="2" charset="-78"/>
                      </a:endParaRPr>
                    </a:p>
                  </a:txBody>
                  <a:tcPr marL="68580" marR="68580" marT="0" marB="0"/>
                </a:tc>
                <a:tc>
                  <a:txBody>
                    <a:bodyPr/>
                    <a:lstStyle/>
                    <a:p>
                      <a:pPr marL="0" marR="0" algn="ctr" rtl="1">
                        <a:lnSpc>
                          <a:spcPct val="115000"/>
                        </a:lnSpc>
                        <a:spcBef>
                          <a:spcPts val="0"/>
                        </a:spcBef>
                        <a:spcAft>
                          <a:spcPts val="0"/>
                        </a:spcAft>
                      </a:pPr>
                      <a:r>
                        <a:rPr lang="fa-IR" sz="2000" dirty="0">
                          <a:cs typeface="B Lotus" pitchFamily="2" charset="-78"/>
                        </a:rPr>
                        <a:t>-</a:t>
                      </a:r>
                      <a:endParaRPr lang="en-US" sz="3600" dirty="0">
                        <a:latin typeface="Calibri"/>
                        <a:ea typeface="Calibri"/>
                        <a:cs typeface="B Lotus" pitchFamily="2" charset="-78"/>
                      </a:endParaRPr>
                    </a:p>
                  </a:txBody>
                  <a:tcPr marL="68580" marR="68580" marT="0" marB="0"/>
                </a:tc>
                <a:tc>
                  <a:txBody>
                    <a:bodyPr/>
                    <a:lstStyle/>
                    <a:p>
                      <a:pPr marL="0" marR="0" algn="ctr" rtl="1">
                        <a:lnSpc>
                          <a:spcPct val="115000"/>
                        </a:lnSpc>
                        <a:spcBef>
                          <a:spcPts val="0"/>
                        </a:spcBef>
                        <a:spcAft>
                          <a:spcPts val="0"/>
                        </a:spcAft>
                      </a:pPr>
                      <a:r>
                        <a:rPr lang="fa-IR" sz="2000">
                          <a:cs typeface="B Lotus" pitchFamily="2" charset="-78"/>
                        </a:rPr>
                        <a:t>+</a:t>
                      </a:r>
                      <a:endParaRPr lang="en-US" sz="3600">
                        <a:latin typeface="Calibri"/>
                        <a:ea typeface="Calibri"/>
                        <a:cs typeface="B Lotus" pitchFamily="2" charset="-78"/>
                      </a:endParaRPr>
                    </a:p>
                  </a:txBody>
                  <a:tcPr marL="68580" marR="68580" marT="0" marB="0"/>
                </a:tc>
              </a:tr>
              <a:tr h="293915">
                <a:tc>
                  <a:txBody>
                    <a:bodyPr/>
                    <a:lstStyle/>
                    <a:p>
                      <a:pPr marL="0" marR="0" algn="just" rtl="1">
                        <a:lnSpc>
                          <a:spcPct val="115000"/>
                        </a:lnSpc>
                        <a:spcBef>
                          <a:spcPts val="0"/>
                        </a:spcBef>
                        <a:spcAft>
                          <a:spcPts val="0"/>
                        </a:spcAft>
                      </a:pPr>
                      <a:r>
                        <a:rPr lang="fa-IR" sz="2000">
                          <a:cs typeface="B Lotus" pitchFamily="2" charset="-78"/>
                        </a:rPr>
                        <a:t>8</a:t>
                      </a:r>
                      <a:endParaRPr lang="en-US" sz="3600">
                        <a:latin typeface="Calibri"/>
                        <a:ea typeface="Calibri"/>
                        <a:cs typeface="B Lotus" pitchFamily="2" charset="-78"/>
                      </a:endParaRPr>
                    </a:p>
                  </a:txBody>
                  <a:tcPr marL="68580" marR="68580" marT="0" marB="0"/>
                </a:tc>
                <a:tc>
                  <a:txBody>
                    <a:bodyPr/>
                    <a:lstStyle/>
                    <a:p>
                      <a:pPr marL="0" marR="0" algn="just" rtl="1">
                        <a:lnSpc>
                          <a:spcPct val="115000"/>
                        </a:lnSpc>
                        <a:spcBef>
                          <a:spcPts val="0"/>
                        </a:spcBef>
                        <a:spcAft>
                          <a:spcPts val="0"/>
                        </a:spcAft>
                      </a:pPr>
                      <a:r>
                        <a:rPr lang="fa-IR" sz="2000">
                          <a:cs typeface="B Lotus" pitchFamily="2" charset="-78"/>
                        </a:rPr>
                        <a:t>احیاء نوزاد نارس</a:t>
                      </a:r>
                      <a:endParaRPr lang="en-US" sz="3600">
                        <a:latin typeface="Calibri"/>
                        <a:ea typeface="Calibri"/>
                        <a:cs typeface="B Lotus" pitchFamily="2" charset="-78"/>
                      </a:endParaRPr>
                    </a:p>
                  </a:txBody>
                  <a:tcPr marL="68580" marR="68580" marT="0" marB="0"/>
                </a:tc>
                <a:tc>
                  <a:txBody>
                    <a:bodyPr/>
                    <a:lstStyle/>
                    <a:p>
                      <a:pPr marL="0" marR="0" algn="ctr" rtl="1">
                        <a:lnSpc>
                          <a:spcPct val="115000"/>
                        </a:lnSpc>
                        <a:spcBef>
                          <a:spcPts val="0"/>
                        </a:spcBef>
                        <a:spcAft>
                          <a:spcPts val="0"/>
                        </a:spcAft>
                      </a:pPr>
                      <a:r>
                        <a:rPr lang="fa-IR" sz="2000">
                          <a:cs typeface="B Lotus" pitchFamily="2" charset="-78"/>
                        </a:rPr>
                        <a:t>30</a:t>
                      </a:r>
                      <a:endParaRPr lang="en-US" sz="3600">
                        <a:latin typeface="Calibri"/>
                        <a:ea typeface="Calibri"/>
                        <a:cs typeface="B Lotus" pitchFamily="2" charset="-78"/>
                      </a:endParaRPr>
                    </a:p>
                  </a:txBody>
                  <a:tcPr marL="68580" marR="68580" marT="0" marB="0"/>
                </a:tc>
                <a:tc>
                  <a:txBody>
                    <a:bodyPr/>
                    <a:lstStyle/>
                    <a:p>
                      <a:pPr marL="0" marR="0" algn="ctr" rtl="1">
                        <a:lnSpc>
                          <a:spcPct val="115000"/>
                        </a:lnSpc>
                        <a:spcBef>
                          <a:spcPts val="0"/>
                        </a:spcBef>
                        <a:spcAft>
                          <a:spcPts val="0"/>
                        </a:spcAft>
                      </a:pPr>
                      <a:r>
                        <a:rPr lang="fa-IR" sz="2000">
                          <a:cs typeface="B Lotus" pitchFamily="2" charset="-78"/>
                        </a:rPr>
                        <a:t>0</a:t>
                      </a:r>
                      <a:endParaRPr lang="en-US" sz="3600">
                        <a:latin typeface="Calibri"/>
                        <a:ea typeface="Calibri"/>
                        <a:cs typeface="B Lotus" pitchFamily="2" charset="-78"/>
                      </a:endParaRPr>
                    </a:p>
                  </a:txBody>
                  <a:tcPr marL="68580" marR="68580" marT="0" marB="0"/>
                </a:tc>
                <a:tc>
                  <a:txBody>
                    <a:bodyPr/>
                    <a:lstStyle/>
                    <a:p>
                      <a:pPr marL="0" marR="0" algn="ctr" rtl="1">
                        <a:lnSpc>
                          <a:spcPct val="115000"/>
                        </a:lnSpc>
                        <a:spcBef>
                          <a:spcPts val="0"/>
                        </a:spcBef>
                        <a:spcAft>
                          <a:spcPts val="0"/>
                        </a:spcAft>
                      </a:pPr>
                      <a:r>
                        <a:rPr lang="fa-IR" sz="2000" dirty="0">
                          <a:cs typeface="B Lotus" pitchFamily="2" charset="-78"/>
                        </a:rPr>
                        <a:t>-</a:t>
                      </a:r>
                      <a:endParaRPr lang="en-US" sz="3600" dirty="0">
                        <a:latin typeface="Calibri"/>
                        <a:ea typeface="Calibri"/>
                        <a:cs typeface="B Lotus" pitchFamily="2" charset="-78"/>
                      </a:endParaRPr>
                    </a:p>
                  </a:txBody>
                  <a:tcPr marL="68580" marR="68580" marT="0" marB="0"/>
                </a:tc>
                <a:tc>
                  <a:txBody>
                    <a:bodyPr/>
                    <a:lstStyle/>
                    <a:p>
                      <a:pPr marL="0" marR="0" algn="ctr" rtl="1">
                        <a:lnSpc>
                          <a:spcPct val="115000"/>
                        </a:lnSpc>
                        <a:spcBef>
                          <a:spcPts val="0"/>
                        </a:spcBef>
                        <a:spcAft>
                          <a:spcPts val="0"/>
                        </a:spcAft>
                      </a:pPr>
                      <a:r>
                        <a:rPr lang="fa-IR" sz="2000">
                          <a:cs typeface="B Lotus" pitchFamily="2" charset="-78"/>
                        </a:rPr>
                        <a:t>+</a:t>
                      </a:r>
                      <a:endParaRPr lang="en-US" sz="3600">
                        <a:latin typeface="Calibri"/>
                        <a:ea typeface="Calibri"/>
                        <a:cs typeface="B Lotus" pitchFamily="2" charset="-78"/>
                      </a:endParaRPr>
                    </a:p>
                  </a:txBody>
                  <a:tcPr marL="68580" marR="68580" marT="0" marB="0"/>
                </a:tc>
              </a:tr>
              <a:tr h="293915">
                <a:tc>
                  <a:txBody>
                    <a:bodyPr/>
                    <a:lstStyle/>
                    <a:p>
                      <a:pPr marL="0" marR="0" algn="just" rtl="1">
                        <a:lnSpc>
                          <a:spcPct val="115000"/>
                        </a:lnSpc>
                        <a:spcBef>
                          <a:spcPts val="0"/>
                        </a:spcBef>
                        <a:spcAft>
                          <a:spcPts val="0"/>
                        </a:spcAft>
                      </a:pPr>
                      <a:r>
                        <a:rPr lang="fa-IR" sz="2000">
                          <a:cs typeface="B Lotus" pitchFamily="2" charset="-78"/>
                        </a:rPr>
                        <a:t>9</a:t>
                      </a:r>
                      <a:endParaRPr lang="en-US" sz="3600">
                        <a:latin typeface="Calibri"/>
                        <a:ea typeface="Calibri"/>
                        <a:cs typeface="B Lotus" pitchFamily="2" charset="-78"/>
                      </a:endParaRPr>
                    </a:p>
                  </a:txBody>
                  <a:tcPr marL="68580" marR="68580" marT="0" marB="0"/>
                </a:tc>
                <a:tc>
                  <a:txBody>
                    <a:bodyPr/>
                    <a:lstStyle/>
                    <a:p>
                      <a:pPr marL="0" marR="0" algn="just" rtl="1">
                        <a:lnSpc>
                          <a:spcPct val="115000"/>
                        </a:lnSpc>
                        <a:spcBef>
                          <a:spcPts val="0"/>
                        </a:spcBef>
                        <a:spcAft>
                          <a:spcPts val="0"/>
                        </a:spcAft>
                      </a:pPr>
                      <a:r>
                        <a:rPr lang="fa-IR" sz="2000">
                          <a:cs typeface="B Lotus" pitchFamily="2" charset="-78"/>
                        </a:rPr>
                        <a:t>ملاحضات اخلاقی احیاء نوزاد</a:t>
                      </a:r>
                      <a:endParaRPr lang="en-US" sz="3600">
                        <a:latin typeface="Calibri"/>
                        <a:ea typeface="Calibri"/>
                        <a:cs typeface="B Lotus" pitchFamily="2" charset="-78"/>
                      </a:endParaRPr>
                    </a:p>
                  </a:txBody>
                  <a:tcPr marL="68580" marR="68580" marT="0" marB="0"/>
                </a:tc>
                <a:tc>
                  <a:txBody>
                    <a:bodyPr/>
                    <a:lstStyle/>
                    <a:p>
                      <a:pPr marL="0" marR="0" algn="ctr" rtl="1">
                        <a:lnSpc>
                          <a:spcPct val="115000"/>
                        </a:lnSpc>
                        <a:spcBef>
                          <a:spcPts val="0"/>
                        </a:spcBef>
                        <a:spcAft>
                          <a:spcPts val="0"/>
                        </a:spcAft>
                      </a:pPr>
                      <a:r>
                        <a:rPr lang="fa-IR" sz="2000">
                          <a:cs typeface="B Lotus" pitchFamily="2" charset="-78"/>
                        </a:rPr>
                        <a:t>30</a:t>
                      </a:r>
                      <a:endParaRPr lang="en-US" sz="3600">
                        <a:latin typeface="Calibri"/>
                        <a:ea typeface="Calibri"/>
                        <a:cs typeface="B Lotus" pitchFamily="2" charset="-78"/>
                      </a:endParaRPr>
                    </a:p>
                  </a:txBody>
                  <a:tcPr marL="68580" marR="68580" marT="0" marB="0"/>
                </a:tc>
                <a:tc>
                  <a:txBody>
                    <a:bodyPr/>
                    <a:lstStyle/>
                    <a:p>
                      <a:pPr marL="0" marR="0" algn="ctr" rtl="1">
                        <a:lnSpc>
                          <a:spcPct val="115000"/>
                        </a:lnSpc>
                        <a:spcBef>
                          <a:spcPts val="0"/>
                        </a:spcBef>
                        <a:spcAft>
                          <a:spcPts val="0"/>
                        </a:spcAft>
                      </a:pPr>
                      <a:r>
                        <a:rPr lang="fa-IR" sz="2000">
                          <a:cs typeface="B Lotus" pitchFamily="2" charset="-78"/>
                        </a:rPr>
                        <a:t>0</a:t>
                      </a:r>
                      <a:endParaRPr lang="en-US" sz="3600">
                        <a:latin typeface="Calibri"/>
                        <a:ea typeface="Calibri"/>
                        <a:cs typeface="B Lotus" pitchFamily="2" charset="-78"/>
                      </a:endParaRPr>
                    </a:p>
                  </a:txBody>
                  <a:tcPr marL="68580" marR="68580" marT="0" marB="0"/>
                </a:tc>
                <a:tc>
                  <a:txBody>
                    <a:bodyPr/>
                    <a:lstStyle/>
                    <a:p>
                      <a:pPr marL="0" marR="0" algn="ctr" rtl="1">
                        <a:lnSpc>
                          <a:spcPct val="115000"/>
                        </a:lnSpc>
                        <a:spcBef>
                          <a:spcPts val="0"/>
                        </a:spcBef>
                        <a:spcAft>
                          <a:spcPts val="0"/>
                        </a:spcAft>
                      </a:pPr>
                      <a:r>
                        <a:rPr lang="fa-IR" sz="2000" dirty="0">
                          <a:cs typeface="B Lotus" pitchFamily="2" charset="-78"/>
                        </a:rPr>
                        <a:t>+</a:t>
                      </a:r>
                      <a:endParaRPr lang="en-US" sz="3600" dirty="0">
                        <a:latin typeface="Calibri"/>
                        <a:ea typeface="Calibri"/>
                        <a:cs typeface="B Lotus" pitchFamily="2" charset="-78"/>
                      </a:endParaRPr>
                    </a:p>
                  </a:txBody>
                  <a:tcPr marL="68580" marR="68580" marT="0" marB="0"/>
                </a:tc>
                <a:tc>
                  <a:txBody>
                    <a:bodyPr/>
                    <a:lstStyle/>
                    <a:p>
                      <a:pPr marL="0" marR="0" algn="ctr" rtl="1">
                        <a:lnSpc>
                          <a:spcPct val="115000"/>
                        </a:lnSpc>
                        <a:spcBef>
                          <a:spcPts val="0"/>
                        </a:spcBef>
                        <a:spcAft>
                          <a:spcPts val="0"/>
                        </a:spcAft>
                      </a:pPr>
                      <a:r>
                        <a:rPr lang="fa-IR" sz="2000" dirty="0">
                          <a:cs typeface="B Lotus" pitchFamily="2" charset="-78"/>
                        </a:rPr>
                        <a:t>+</a:t>
                      </a:r>
                      <a:endParaRPr lang="en-US" sz="3600" dirty="0">
                        <a:latin typeface="Calibri"/>
                        <a:ea typeface="Calibri"/>
                        <a:cs typeface="B Lotus" pitchFamily="2" charset="-78"/>
                      </a:endParaRPr>
                    </a:p>
                  </a:txBody>
                  <a:tcPr marL="68580" marR="68580" marT="0" marB="0"/>
                </a:tc>
              </a:tr>
              <a:tr h="293915">
                <a:tc gridSpan="4">
                  <a:txBody>
                    <a:bodyPr/>
                    <a:lstStyle/>
                    <a:p>
                      <a:pPr marL="0" marR="0" algn="ctr" rtl="1">
                        <a:lnSpc>
                          <a:spcPct val="115000"/>
                        </a:lnSpc>
                        <a:spcBef>
                          <a:spcPts val="0"/>
                        </a:spcBef>
                        <a:spcAft>
                          <a:spcPts val="0"/>
                        </a:spcAft>
                      </a:pPr>
                      <a:r>
                        <a:rPr lang="fa-IR" sz="2000">
                          <a:cs typeface="B Lotus" pitchFamily="2" charset="-78"/>
                        </a:rPr>
                        <a:t>جمع تئوری و عملی</a:t>
                      </a:r>
                      <a:endParaRPr lang="en-US" sz="3600">
                        <a:latin typeface="Calibri"/>
                        <a:ea typeface="Calibri"/>
                        <a:cs typeface="B Lotus" pitchFamily="2" charset="-78"/>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rtl="0">
                        <a:lnSpc>
                          <a:spcPct val="115000"/>
                        </a:lnSpc>
                        <a:spcBef>
                          <a:spcPts val="0"/>
                        </a:spcBef>
                        <a:spcAft>
                          <a:spcPts val="0"/>
                        </a:spcAft>
                      </a:pPr>
                      <a:r>
                        <a:rPr lang="fa-IR" sz="2000">
                          <a:cs typeface="B Lotus" pitchFamily="2" charset="-78"/>
                        </a:rPr>
                        <a:t>ساعت</a:t>
                      </a:r>
                      <a:r>
                        <a:rPr lang="en-US" sz="2000">
                          <a:cs typeface="B Lotus" pitchFamily="2" charset="-78"/>
                        </a:rPr>
                        <a:t>6</a:t>
                      </a:r>
                      <a:endParaRPr lang="en-US" sz="3600">
                        <a:latin typeface="Calibri"/>
                        <a:ea typeface="Calibri"/>
                        <a:cs typeface="B Lotus" pitchFamily="2" charset="-78"/>
                      </a:endParaRPr>
                    </a:p>
                  </a:txBody>
                  <a:tcPr marL="68580" marR="68580" marT="0" marB="0"/>
                </a:tc>
                <a:tc>
                  <a:txBody>
                    <a:bodyPr/>
                    <a:lstStyle/>
                    <a:p>
                      <a:pPr marL="0" marR="0" algn="ctr" rtl="0">
                        <a:lnSpc>
                          <a:spcPct val="115000"/>
                        </a:lnSpc>
                        <a:spcBef>
                          <a:spcPts val="0"/>
                        </a:spcBef>
                        <a:spcAft>
                          <a:spcPts val="0"/>
                        </a:spcAft>
                      </a:pPr>
                      <a:r>
                        <a:rPr lang="fa-IR" sz="2000" dirty="0">
                          <a:cs typeface="B Lotus" pitchFamily="2" charset="-78"/>
                        </a:rPr>
                        <a:t>ساعت</a:t>
                      </a:r>
                      <a:r>
                        <a:rPr lang="en-US" sz="2000" dirty="0">
                          <a:cs typeface="B Lotus" pitchFamily="2" charset="-78"/>
                        </a:rPr>
                        <a:t>10</a:t>
                      </a:r>
                      <a:endParaRPr lang="en-US" sz="3600" dirty="0">
                        <a:latin typeface="Calibri"/>
                        <a:ea typeface="Calibri"/>
                        <a:cs typeface="B Lotus" pitchFamily="2" charset="-78"/>
                      </a:endParaRPr>
                    </a:p>
                  </a:txBody>
                  <a:tcPr marL="68580" marR="68580" marT="0" marB="0"/>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2"/>
                                        </p:tgtEl>
                                        <p:attrNameLst>
                                          <p:attrName>ppt_x</p:attrName>
                                        </p:attrNameLst>
                                      </p:cBhvr>
                                      <p:tavLst>
                                        <p:tav tm="0">
                                          <p:val>
                                            <p:strVal val="ppt_x"/>
                                          </p:val>
                                        </p:tav>
                                        <p:tav tm="100000">
                                          <p:val>
                                            <p:strVal val="ppt_x"/>
                                          </p:val>
                                        </p:tav>
                                      </p:tavLst>
                                    </p:anim>
                                    <p:anim calcmode="lin" valueType="num">
                                      <p:cBhvr additive="base">
                                        <p:cTn id="7" dur="500"/>
                                        <p:tgtEl>
                                          <p:spTgt spid="2"/>
                                        </p:tgtEl>
                                        <p:attrNameLst>
                                          <p:attrName>ppt_y</p:attrName>
                                        </p:attrNameLst>
                                      </p:cBhvr>
                                      <p:tavLst>
                                        <p:tav tm="0">
                                          <p:val>
                                            <p:strVal val="ppt_y"/>
                                          </p:val>
                                        </p:tav>
                                        <p:tav tm="100000">
                                          <p:val>
                                            <p:strVal val="1+ppt_h/2"/>
                                          </p:val>
                                        </p:tav>
                                      </p:tavLst>
                                    </p:anim>
                                    <p:set>
                                      <p:cBhvr>
                                        <p:cTn id="8" dur="1" fill="hold">
                                          <p:stCondLst>
                                            <p:cond delay="499"/>
                                          </p:stCondLst>
                                        </p:cTn>
                                        <p:tgtEl>
                                          <p:spTgt spid="2"/>
                                        </p:tgtEl>
                                        <p:attrNameLst>
                                          <p:attrName>style.visibility</p:attrName>
                                        </p:attrNameLst>
                                      </p:cBhvr>
                                      <p:to>
                                        <p:strVal val="hidden"/>
                                      </p:to>
                                    </p:set>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nodeType="clickEffect">
                                  <p:stCondLst>
                                    <p:cond delay="0"/>
                                  </p:stCondLst>
                                  <p:childTnLst>
                                    <p:anim calcmode="lin" valueType="num">
                                      <p:cBhvr additive="base">
                                        <p:cTn id="16" dur="500"/>
                                        <p:tgtEl>
                                          <p:spTgt spid="8"/>
                                        </p:tgtEl>
                                        <p:attrNameLst>
                                          <p:attrName>ppt_x</p:attrName>
                                        </p:attrNameLst>
                                      </p:cBhvr>
                                      <p:tavLst>
                                        <p:tav tm="0">
                                          <p:val>
                                            <p:strVal val="ppt_x"/>
                                          </p:val>
                                        </p:tav>
                                        <p:tav tm="100000">
                                          <p:val>
                                            <p:strVal val="ppt_x"/>
                                          </p:val>
                                        </p:tav>
                                      </p:tavLst>
                                    </p:anim>
                                    <p:anim calcmode="lin" valueType="num">
                                      <p:cBhvr additive="base">
                                        <p:cTn id="17" dur="500"/>
                                        <p:tgtEl>
                                          <p:spTgt spid="8"/>
                                        </p:tgtEl>
                                        <p:attrNameLst>
                                          <p:attrName>ppt_y</p:attrName>
                                        </p:attrNameLst>
                                      </p:cBhvr>
                                      <p:tavLst>
                                        <p:tav tm="0">
                                          <p:val>
                                            <p:strVal val="ppt_y"/>
                                          </p:val>
                                        </p:tav>
                                        <p:tav tm="100000">
                                          <p:val>
                                            <p:strVal val="1+ppt_h/2"/>
                                          </p:val>
                                        </p:tav>
                                      </p:tavLst>
                                    </p:anim>
                                    <p:set>
                                      <p:cBhvr>
                                        <p:cTn id="18" dur="1" fill="hold">
                                          <p:stCondLst>
                                            <p:cond delay="499"/>
                                          </p:stCondLst>
                                        </p:cTn>
                                        <p:tgtEl>
                                          <p:spTgt spid="8"/>
                                        </p:tgtEl>
                                        <p:attrNameLst>
                                          <p:attrName>style.visibility</p:attrName>
                                        </p:attrNameLst>
                                      </p:cBhvr>
                                      <p:to>
                                        <p:strVal val="hidden"/>
                                      </p:to>
                                    </p:set>
                                  </p:childTnLst>
                                </p:cTn>
                              </p:par>
                              <p:par>
                                <p:cTn id="19" presetID="2" presetClass="entr" presetSubtype="4"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xit" presetSubtype="4" fill="hold" nodeType="clickEffect">
                                  <p:stCondLst>
                                    <p:cond delay="0"/>
                                  </p:stCondLst>
                                  <p:childTnLst>
                                    <p:anim calcmode="lin" valueType="num">
                                      <p:cBhvr additive="base">
                                        <p:cTn id="26" dur="500"/>
                                        <p:tgtEl>
                                          <p:spTgt spid="9"/>
                                        </p:tgtEl>
                                        <p:attrNameLst>
                                          <p:attrName>ppt_x</p:attrName>
                                        </p:attrNameLst>
                                      </p:cBhvr>
                                      <p:tavLst>
                                        <p:tav tm="0">
                                          <p:val>
                                            <p:strVal val="ppt_x"/>
                                          </p:val>
                                        </p:tav>
                                        <p:tav tm="100000">
                                          <p:val>
                                            <p:strVal val="ppt_x"/>
                                          </p:val>
                                        </p:tav>
                                      </p:tavLst>
                                    </p:anim>
                                    <p:anim calcmode="lin" valueType="num">
                                      <p:cBhvr additive="base">
                                        <p:cTn id="27" dur="500"/>
                                        <p:tgtEl>
                                          <p:spTgt spid="9"/>
                                        </p:tgtEl>
                                        <p:attrNameLst>
                                          <p:attrName>ppt_y</p:attrName>
                                        </p:attrNameLst>
                                      </p:cBhvr>
                                      <p:tavLst>
                                        <p:tav tm="0">
                                          <p:val>
                                            <p:strVal val="ppt_y"/>
                                          </p:val>
                                        </p:tav>
                                        <p:tav tm="100000">
                                          <p:val>
                                            <p:strVal val="1+ppt_h/2"/>
                                          </p:val>
                                        </p:tav>
                                      </p:tavLst>
                                    </p:anim>
                                    <p:set>
                                      <p:cBhvr>
                                        <p:cTn id="28" dur="1" fill="hold">
                                          <p:stCondLst>
                                            <p:cond delay="499"/>
                                          </p:stCondLst>
                                        </p:cTn>
                                        <p:tgtEl>
                                          <p:spTgt spid="9"/>
                                        </p:tgtEl>
                                        <p:attrNameLst>
                                          <p:attrName>style.visibility</p:attrName>
                                        </p:attrNameLst>
                                      </p:cBhvr>
                                      <p:to>
                                        <p:strVal val="hidden"/>
                                      </p:to>
                                    </p:set>
                                  </p:childTnLst>
                                </p:cTn>
                              </p:par>
                              <p:par>
                                <p:cTn id="29" presetID="2" presetClass="entr" presetSubtype="4"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email">
            <a:lum bright="-40000" contrast="-40000"/>
          </a:blip>
          <a:srcRect/>
          <a:stretch>
            <a:fillRect/>
          </a:stretch>
        </p:blipFill>
        <p:spPr bwMode="auto">
          <a:xfrm>
            <a:off x="1" y="1"/>
            <a:ext cx="9159514" cy="6857999"/>
          </a:xfrm>
          <a:prstGeom prst="rect">
            <a:avLst/>
          </a:prstGeom>
          <a:noFill/>
          <a:ln w="9525">
            <a:noFill/>
            <a:miter lim="800000"/>
            <a:headEnd/>
            <a:tailEnd/>
          </a:ln>
        </p:spPr>
      </p:pic>
      <p:sp>
        <p:nvSpPr>
          <p:cNvPr id="2" name="Title 1"/>
          <p:cNvSpPr>
            <a:spLocks noGrp="1"/>
          </p:cNvSpPr>
          <p:nvPr>
            <p:ph type="title"/>
          </p:nvPr>
        </p:nvSpPr>
        <p:spPr>
          <a:xfrm>
            <a:off x="1066800" y="304800"/>
            <a:ext cx="7239000" cy="1143000"/>
          </a:xfrm>
        </p:spPr>
        <p:style>
          <a:lnRef idx="1">
            <a:schemeClr val="accent1"/>
          </a:lnRef>
          <a:fillRef idx="2">
            <a:schemeClr val="accent1"/>
          </a:fillRef>
          <a:effectRef idx="1">
            <a:schemeClr val="accent1"/>
          </a:effectRef>
          <a:fontRef idx="minor">
            <a:schemeClr val="dk1"/>
          </a:fontRef>
        </p:style>
        <p:txBody>
          <a:bodyPr>
            <a:normAutofit/>
          </a:bodyPr>
          <a:lstStyle/>
          <a:p>
            <a:pPr rtl="1"/>
            <a:r>
              <a:rPr lang="fa-IR" sz="3600" dirty="0" smtClean="0">
                <a:cs typeface="B Koodak" pitchFamily="2" charset="-78"/>
              </a:rPr>
              <a:t>پشتیبانی مالی برنامه آموزشی احیاء نوزاد:</a:t>
            </a:r>
            <a:endParaRPr lang="en-US" sz="3600" b="1" dirty="0">
              <a:cs typeface="B Koodak" pitchFamily="2" charset="-78"/>
            </a:endParaRPr>
          </a:p>
        </p:txBody>
      </p:sp>
      <p:sp>
        <p:nvSpPr>
          <p:cNvPr id="3" name="Content Placeholder 2"/>
          <p:cNvSpPr>
            <a:spLocks noGrp="1"/>
          </p:cNvSpPr>
          <p:nvPr>
            <p:ph idx="1"/>
          </p:nvPr>
        </p:nvSpPr>
        <p:spPr>
          <a:xfrm>
            <a:off x="457200" y="1600200"/>
            <a:ext cx="8229600" cy="4800600"/>
          </a:xfrm>
        </p:spPr>
        <p:style>
          <a:lnRef idx="1">
            <a:schemeClr val="accent3"/>
          </a:lnRef>
          <a:fillRef idx="2">
            <a:schemeClr val="accent3"/>
          </a:fillRef>
          <a:effectRef idx="1">
            <a:schemeClr val="accent3"/>
          </a:effectRef>
          <a:fontRef idx="minor">
            <a:schemeClr val="dk1"/>
          </a:fontRef>
        </p:style>
        <p:txBody>
          <a:bodyPr>
            <a:noAutofit/>
          </a:bodyPr>
          <a:lstStyle/>
          <a:p>
            <a:pPr lvl="0" algn="r" rtl="1"/>
            <a:r>
              <a:rPr lang="fa-IR" sz="2800" dirty="0" smtClean="0">
                <a:cs typeface="B Kamran" pitchFamily="2" charset="-78"/>
              </a:rPr>
              <a:t>هزینه های کارگاه های آموزشی احیاء نوزاد در سراسر کشور در </a:t>
            </a:r>
            <a:r>
              <a:rPr lang="fa-IR" sz="2800" b="1" dirty="0" smtClean="0">
                <a:cs typeface="B Kamran" pitchFamily="2" charset="-78"/>
              </a:rPr>
              <a:t>بیمارستان های دولتی </a:t>
            </a:r>
            <a:r>
              <a:rPr lang="fa-IR" sz="2800" dirty="0" smtClean="0">
                <a:cs typeface="B Kamran" pitchFamily="2" charset="-78"/>
              </a:rPr>
              <a:t>آموزشی و غیر آموزشی وابسته به وزارت بهداشت به مدت 2 سال از زمان ابلاغ برنامه، پس از ارسال صورت وضعیت هزینه های آن به اداره سلامت نوزادان، توسط این اداره تامین خواهد  شد. بعد از ابلاغ، تجدید دوسالانه گواهی احیاء نوزاد برای تمامی ماماها، پرستاران، پزشک های متخصص اطفال، زنان و مامایی، بیهوشی و اورژانس که ذینفع مراقبت از نوزاد هستند با پرداخت هزینه های آن توسط خود کارآموزان الزامی  خواهد شد. </a:t>
            </a:r>
            <a:endParaRPr lang="en-US" sz="2400" dirty="0" smtClean="0">
              <a:cs typeface="B Kamran" pitchFamily="2" charset="-78"/>
            </a:endParaRPr>
          </a:p>
          <a:p>
            <a:pPr lvl="0" algn="r" rtl="1"/>
            <a:r>
              <a:rPr lang="fa-IR" sz="2800" dirty="0" smtClean="0">
                <a:cs typeface="B Kamran" pitchFamily="2" charset="-78"/>
              </a:rPr>
              <a:t>هزینه برگزاری  کارگاه در </a:t>
            </a:r>
            <a:r>
              <a:rPr lang="fa-IR" sz="2800" b="1" dirty="0" smtClean="0">
                <a:cs typeface="B Kamran" pitchFamily="2" charset="-78"/>
              </a:rPr>
              <a:t>بیمارستان های غیر مرتبط به وزارت بهداشت </a:t>
            </a:r>
            <a:r>
              <a:rPr lang="fa-IR" sz="2800" dirty="0" smtClean="0">
                <a:cs typeface="B Kamran" pitchFamily="2" charset="-78"/>
              </a:rPr>
              <a:t>و درمان  مانند بیمارستان های  تامین اجتماعی، نیروهای مسلح، خصوصی و وابسته به نهادها و ارگانها وبیمارستانهای خیریه  به عهده   کارآموزان یا سازمان مرتبط آنها بنا بر سیاست ها و برنامه های آموزشی آنها  می باشد.</a:t>
            </a:r>
            <a:endParaRPr lang="en-US" sz="2400" dirty="0" smtClean="0">
              <a:cs typeface="B Kamran" pitchFamily="2" charset="-78"/>
            </a:endParaRPr>
          </a:p>
          <a:p>
            <a:pPr marL="349250" lvl="1" indent="-300038" algn="r" rtl="1">
              <a:buFont typeface="Arial" pitchFamily="34" charset="0"/>
              <a:buChar char="•"/>
            </a:pPr>
            <a:endParaRPr lang="en-US" b="1" dirty="0" smtClean="0">
              <a:cs typeface="B Kamran"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bg/>
                                          </p:spTgt>
                                        </p:tgtEl>
                                        <p:attrNameLst>
                                          <p:attrName>style.visibility</p:attrName>
                                        </p:attrNameLst>
                                      </p:cBhvr>
                                      <p:to>
                                        <p:strVal val="visible"/>
                                      </p:to>
                                    </p:set>
                                    <p:animEffect transition="in" filter="circle(in)">
                                      <p:cBhvr>
                                        <p:cTn id="10" dur="2000"/>
                                        <p:tgtEl>
                                          <p:spTgt spid="3">
                                            <p:bg/>
                                          </p:spTgt>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circle(in)">
                                      <p:cBhvr>
                                        <p:cTn id="13" dur="2000"/>
                                        <p:tgtEl>
                                          <p:spTgt spid="3">
                                            <p:txEl>
                                              <p:pRg st="0" end="0"/>
                                            </p:txEl>
                                          </p:spTgt>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circle(in)">
                                      <p:cBhvr>
                                        <p:cTn id="16"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
          <p:cNvPicPr>
            <a:picLocks noChangeAspect="1" noChangeArrowheads="1"/>
          </p:cNvPicPr>
          <p:nvPr/>
        </p:nvPicPr>
        <p:blipFill>
          <a:blip r:embed="rId2" cstate="email">
            <a:lum bright="-40000" contrast="-40000"/>
          </a:blip>
          <a:srcRect/>
          <a:stretch>
            <a:fillRect/>
          </a:stretch>
        </p:blipFill>
        <p:spPr bwMode="auto">
          <a:xfrm>
            <a:off x="1" y="1"/>
            <a:ext cx="9159514" cy="6857999"/>
          </a:xfrm>
          <a:prstGeom prst="rect">
            <a:avLst/>
          </a:prstGeom>
          <a:noFill/>
          <a:ln w="9525">
            <a:noFill/>
            <a:miter lim="800000"/>
            <a:headEnd/>
            <a:tailEnd/>
          </a:ln>
        </p:spPr>
      </p:pic>
      <p:sp>
        <p:nvSpPr>
          <p:cNvPr id="2" name="Title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lstStyle/>
          <a:p>
            <a:pPr rtl="1"/>
            <a:r>
              <a:rPr lang="fa-IR" b="1" dirty="0" smtClean="0">
                <a:cs typeface="B Lotus" pitchFamily="2" charset="-78"/>
              </a:rPr>
              <a:t>برنامه آموزشی احیاء نوزاد در دانشگاه</a:t>
            </a:r>
            <a:endParaRPr lang="en-US" b="1" dirty="0">
              <a:cs typeface="B Lotus" pitchFamily="2" charset="-78"/>
            </a:endParaRPr>
          </a:p>
        </p:txBody>
      </p:sp>
      <p:sp>
        <p:nvSpPr>
          <p:cNvPr id="3" name="Content Placeholder 2"/>
          <p:cNvSpPr>
            <a:spLocks noGrp="1"/>
          </p:cNvSpPr>
          <p:nvPr>
            <p:ph idx="1"/>
          </p:nvPr>
        </p:nvSpPr>
        <p:spPr>
          <a:xfrm>
            <a:off x="381000" y="1524000"/>
            <a:ext cx="8229600" cy="4953000"/>
          </a:xfrm>
        </p:spPr>
        <p:style>
          <a:lnRef idx="1">
            <a:schemeClr val="accent3"/>
          </a:lnRef>
          <a:fillRef idx="2">
            <a:schemeClr val="accent3"/>
          </a:fillRef>
          <a:effectRef idx="1">
            <a:schemeClr val="accent3"/>
          </a:effectRef>
          <a:fontRef idx="minor">
            <a:schemeClr val="dk1"/>
          </a:fontRef>
        </p:style>
        <p:txBody>
          <a:bodyPr>
            <a:normAutofit/>
          </a:bodyPr>
          <a:lstStyle/>
          <a:p>
            <a:pPr algn="r" rtl="1"/>
            <a:endParaRPr lang="fa-IR" dirty="0" smtClean="0">
              <a:cs typeface="B Lotus" pitchFamily="2" charset="-78"/>
            </a:endParaRPr>
          </a:p>
          <a:p>
            <a:pPr lvl="1" algn="r" rtl="1"/>
            <a:endParaRPr lang="fa-IR" dirty="0" smtClean="0">
              <a:cs typeface="B Lotus" pitchFamily="2" charset="-78"/>
            </a:endParaRPr>
          </a:p>
          <a:p>
            <a:pPr algn="r" rtl="1"/>
            <a:endParaRPr lang="fa-IR" dirty="0" smtClean="0">
              <a:cs typeface="B Lotus" pitchFamily="2" charset="-78"/>
            </a:endParaRPr>
          </a:p>
          <a:p>
            <a:pPr algn="r" rtl="1"/>
            <a:endParaRPr lang="fa-IR" dirty="0" smtClean="0">
              <a:cs typeface="B Lotus" pitchFamily="2" charset="-78"/>
            </a:endParaRPr>
          </a:p>
          <a:p>
            <a:pPr lvl="1" algn="r" rtl="1"/>
            <a:endParaRPr lang="fa-IR" dirty="0" smtClean="0">
              <a:cs typeface="B Lotus" pitchFamily="2" charset="-78"/>
            </a:endParaRPr>
          </a:p>
          <a:p>
            <a:pPr algn="r" rtl="1"/>
            <a:endParaRPr lang="fa-IR" dirty="0" smtClean="0">
              <a:cs typeface="B Lotus" pitchFamily="2" charset="-78"/>
            </a:endParaRPr>
          </a:p>
          <a:p>
            <a:pPr algn="r" rtl="1"/>
            <a:endParaRPr lang="en-US" dirty="0">
              <a:cs typeface="B Lotus" pitchFamily="2" charset="-78"/>
            </a:endParaRPr>
          </a:p>
        </p:txBody>
      </p:sp>
      <p:sp>
        <p:nvSpPr>
          <p:cNvPr id="5" name="Rounded Rectangle 4"/>
          <p:cNvSpPr/>
          <p:nvPr/>
        </p:nvSpPr>
        <p:spPr>
          <a:xfrm>
            <a:off x="1219200" y="1905000"/>
            <a:ext cx="1752600"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cs typeface="B Lotus" pitchFamily="2" charset="-78"/>
              </a:rPr>
              <a:t>مربیان دانشگاهی</a:t>
            </a:r>
            <a:endParaRPr lang="en-US" dirty="0">
              <a:cs typeface="B Lotus" pitchFamily="2" charset="-78"/>
            </a:endParaRPr>
          </a:p>
        </p:txBody>
      </p:sp>
      <p:sp>
        <p:nvSpPr>
          <p:cNvPr id="7" name="Rounded Rectangle 6"/>
          <p:cNvSpPr/>
          <p:nvPr/>
        </p:nvSpPr>
        <p:spPr>
          <a:xfrm>
            <a:off x="1219200" y="3200400"/>
            <a:ext cx="1752600"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cs typeface="B Lotus" pitchFamily="2" charset="-78"/>
              </a:rPr>
              <a:t>گروه مربی های دانشگاهی</a:t>
            </a:r>
            <a:endParaRPr lang="en-US" dirty="0">
              <a:cs typeface="B Lotus" pitchFamily="2" charset="-78"/>
            </a:endParaRPr>
          </a:p>
        </p:txBody>
      </p:sp>
      <p:sp>
        <p:nvSpPr>
          <p:cNvPr id="8" name="Down Arrow 7"/>
          <p:cNvSpPr/>
          <p:nvPr/>
        </p:nvSpPr>
        <p:spPr>
          <a:xfrm>
            <a:off x="1828800" y="4038600"/>
            <a:ext cx="6096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1219200" y="4495800"/>
            <a:ext cx="1752600"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cs typeface="B Lotus" pitchFamily="2" charset="-78"/>
              </a:rPr>
              <a:t>مربیان بیمارستانی</a:t>
            </a:r>
            <a:endParaRPr lang="en-US" dirty="0">
              <a:cs typeface="B Lotus" pitchFamily="2" charset="-78"/>
            </a:endParaRPr>
          </a:p>
        </p:txBody>
      </p:sp>
      <p:sp>
        <p:nvSpPr>
          <p:cNvPr id="10" name="Down Arrow 9"/>
          <p:cNvSpPr/>
          <p:nvPr/>
        </p:nvSpPr>
        <p:spPr>
          <a:xfrm>
            <a:off x="1752600" y="2743200"/>
            <a:ext cx="6096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p:cNvSpPr/>
          <p:nvPr/>
        </p:nvSpPr>
        <p:spPr>
          <a:xfrm rot="16200000">
            <a:off x="2552700" y="3848100"/>
            <a:ext cx="1981200" cy="838200"/>
          </a:xfrm>
          <a:prstGeom prst="downArrow">
            <a:avLst>
              <a:gd name="adj1" fmla="val 62698"/>
              <a:gd name="adj2" fmla="val 7370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3962400" y="3657600"/>
            <a:ext cx="1219200" cy="1219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cs typeface="B Lotus" pitchFamily="2" charset="-78"/>
              </a:rPr>
              <a:t>ارائه دهنده خدمت</a:t>
            </a:r>
            <a:endParaRPr lang="en-US" dirty="0">
              <a:cs typeface="B Lotus" pitchFamily="2" charset="-78"/>
            </a:endParaRPr>
          </a:p>
        </p:txBody>
      </p:sp>
      <p:sp>
        <p:nvSpPr>
          <p:cNvPr id="16" name="Rectangle 15"/>
          <p:cNvSpPr/>
          <p:nvPr/>
        </p:nvSpPr>
        <p:spPr>
          <a:xfrm>
            <a:off x="5181600" y="2819400"/>
            <a:ext cx="152400" cy="2743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own Arrow 16"/>
          <p:cNvSpPr/>
          <p:nvPr/>
        </p:nvSpPr>
        <p:spPr>
          <a:xfrm rot="16200000">
            <a:off x="5067300" y="5372100"/>
            <a:ext cx="6096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own Arrow 17"/>
          <p:cNvSpPr/>
          <p:nvPr/>
        </p:nvSpPr>
        <p:spPr>
          <a:xfrm rot="16200000">
            <a:off x="5067300" y="2552700"/>
            <a:ext cx="6096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5638800" y="2362200"/>
            <a:ext cx="1295400"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cs typeface="B Lotus" pitchFamily="2" charset="-78"/>
              </a:rPr>
              <a:t>کارگاه پايه</a:t>
            </a:r>
            <a:endParaRPr lang="en-US" dirty="0">
              <a:cs typeface="B Lotus" pitchFamily="2" charset="-78"/>
            </a:endParaRPr>
          </a:p>
        </p:txBody>
      </p:sp>
      <p:sp>
        <p:nvSpPr>
          <p:cNvPr id="20" name="Rounded Rectangle 19"/>
          <p:cNvSpPr/>
          <p:nvPr/>
        </p:nvSpPr>
        <p:spPr>
          <a:xfrm>
            <a:off x="5638800" y="5181600"/>
            <a:ext cx="1295400"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cs typeface="B Lotus" pitchFamily="2" charset="-78"/>
              </a:rPr>
              <a:t>کارگاه پیشرفته</a:t>
            </a:r>
            <a:endParaRPr lang="en-US" dirty="0">
              <a:cs typeface="B Lotus" pitchFamily="2" charset="-78"/>
            </a:endParaRPr>
          </a:p>
        </p:txBody>
      </p:sp>
      <p:sp>
        <p:nvSpPr>
          <p:cNvPr id="21" name="Rounded Rectangle 20"/>
          <p:cNvSpPr/>
          <p:nvPr/>
        </p:nvSpPr>
        <p:spPr>
          <a:xfrm>
            <a:off x="3276600" y="2362200"/>
            <a:ext cx="990600"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cs typeface="B Lotus" pitchFamily="2" charset="-78"/>
              </a:rPr>
              <a:t>ماماها</a:t>
            </a:r>
          </a:p>
          <a:p>
            <a:pPr algn="ctr" rtl="1"/>
            <a:r>
              <a:rPr lang="fa-IR" dirty="0" smtClean="0">
                <a:cs typeface="B Lotus" pitchFamily="2" charset="-78"/>
              </a:rPr>
              <a:t>پرستاره</a:t>
            </a:r>
            <a:endParaRPr lang="en-US" dirty="0">
              <a:cs typeface="B Lotus" pitchFamily="2" charset="-78"/>
            </a:endParaRPr>
          </a:p>
        </p:txBody>
      </p:sp>
      <p:sp>
        <p:nvSpPr>
          <p:cNvPr id="22" name="Right Arrow 21"/>
          <p:cNvSpPr/>
          <p:nvPr/>
        </p:nvSpPr>
        <p:spPr>
          <a:xfrm>
            <a:off x="2819400" y="2590800"/>
            <a:ext cx="3810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3276600" y="4876800"/>
            <a:ext cx="2209800" cy="1447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a-IR" dirty="0" smtClean="0">
                <a:cs typeface="B Lotus" pitchFamily="2" charset="-78"/>
              </a:rPr>
              <a:t>متخصص اطفال</a:t>
            </a:r>
          </a:p>
          <a:p>
            <a:pPr algn="r"/>
            <a:r>
              <a:rPr lang="fa-IR" dirty="0" smtClean="0">
                <a:cs typeface="B Lotus" pitchFamily="2" charset="-78"/>
              </a:rPr>
              <a:t>متخصص زنان و مامایی</a:t>
            </a:r>
          </a:p>
          <a:p>
            <a:pPr algn="r"/>
            <a:r>
              <a:rPr lang="fa-IR" dirty="0" smtClean="0">
                <a:cs typeface="B Lotus" pitchFamily="2" charset="-78"/>
              </a:rPr>
              <a:t>متخصص بیهوشی</a:t>
            </a:r>
          </a:p>
          <a:p>
            <a:pPr algn="r"/>
            <a:r>
              <a:rPr lang="fa-IR" dirty="0" smtClean="0">
                <a:cs typeface="B Lotus" pitchFamily="2" charset="-78"/>
              </a:rPr>
              <a:t>متخصص طب اورژانس</a:t>
            </a:r>
            <a:endParaRPr lang="en-US" dirty="0" smtClean="0">
              <a:cs typeface="B Lotus" pitchFamily="2" charset="-78"/>
            </a:endParaRPr>
          </a:p>
          <a:p>
            <a:pPr algn="r"/>
            <a:r>
              <a:rPr lang="fa-IR" dirty="0" smtClean="0">
                <a:cs typeface="B Lotus" pitchFamily="2" charset="-78"/>
              </a:rPr>
              <a:t>انترنها</a:t>
            </a:r>
          </a:p>
        </p:txBody>
      </p:sp>
      <p:sp>
        <p:nvSpPr>
          <p:cNvPr id="24" name="Right Arrow 23"/>
          <p:cNvSpPr/>
          <p:nvPr/>
        </p:nvSpPr>
        <p:spPr>
          <a:xfrm>
            <a:off x="2819400" y="5334000"/>
            <a:ext cx="3810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 calcmode="lin" valueType="num">
                                      <p:cBhvr additive="base">
                                        <p:cTn id="13"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3">
                                            <p:bg/>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nodePh="1">
                                  <p:stCondLst>
                                    <p:cond delay="0"/>
                                  </p:stCondLst>
                                  <p:endCondLst>
                                    <p:cond evt="begin" delay="0">
                                      <p:tn val="15"/>
                                    </p:cond>
                                  </p:end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additive="base">
                                        <p:cTn id="1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9" fill="hold">
                            <p:stCondLst>
                              <p:cond delay="500"/>
                            </p:stCondLst>
                            <p:childTnLst>
                              <p:par>
                                <p:cTn id="20" presetID="2" presetClass="entr" presetSubtype="4"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1+#ppt_h/2"/>
                                          </p:val>
                                        </p:tav>
                                        <p:tav tm="100000">
                                          <p:val>
                                            <p:strVal val="#ppt_y"/>
                                          </p:val>
                                        </p:tav>
                                      </p:tavLst>
                                    </p:anim>
                                  </p:childTnLst>
                                </p:cTn>
                              </p:par>
                            </p:childTnLst>
                          </p:cTn>
                        </p:par>
                        <p:par>
                          <p:cTn id="24" fill="hold">
                            <p:stCondLst>
                              <p:cond delay="1000"/>
                            </p:stCondLst>
                            <p:childTnLst>
                              <p:par>
                                <p:cTn id="25" presetID="2" presetClass="entr" presetSubtype="4"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additive="base">
                                        <p:cTn id="36" dur="500" fill="hold"/>
                                        <p:tgtEl>
                                          <p:spTgt spid="8"/>
                                        </p:tgtEl>
                                        <p:attrNameLst>
                                          <p:attrName>ppt_x</p:attrName>
                                        </p:attrNameLst>
                                      </p:cBhvr>
                                      <p:tavLst>
                                        <p:tav tm="0">
                                          <p:val>
                                            <p:strVal val="#ppt_x"/>
                                          </p:val>
                                        </p:tav>
                                        <p:tav tm="100000">
                                          <p:val>
                                            <p:strVal val="#ppt_x"/>
                                          </p:val>
                                        </p:tav>
                                      </p:tavLst>
                                    </p:anim>
                                    <p:anim calcmode="lin" valueType="num">
                                      <p:cBhvr additive="base">
                                        <p:cTn id="37" dur="500" fill="hold"/>
                                        <p:tgtEl>
                                          <p:spTgt spid="8"/>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ppt_x"/>
                                          </p:val>
                                        </p:tav>
                                        <p:tav tm="100000">
                                          <p:val>
                                            <p:strVal val="#ppt_x"/>
                                          </p:val>
                                        </p:tav>
                                      </p:tavLst>
                                    </p:anim>
                                    <p:anim calcmode="lin" valueType="num">
                                      <p:cBhvr additive="base">
                                        <p:cTn id="41" dur="50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2000"/>
                            </p:stCondLst>
                            <p:childTnLst>
                              <p:par>
                                <p:cTn id="43" presetID="2" presetClass="entr" presetSubtype="4"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additive="base">
                                        <p:cTn id="45" dur="500" fill="hold"/>
                                        <p:tgtEl>
                                          <p:spTgt spid="11"/>
                                        </p:tgtEl>
                                        <p:attrNameLst>
                                          <p:attrName>ppt_x</p:attrName>
                                        </p:attrNameLst>
                                      </p:cBhvr>
                                      <p:tavLst>
                                        <p:tav tm="0">
                                          <p:val>
                                            <p:strVal val="#ppt_x"/>
                                          </p:val>
                                        </p:tav>
                                        <p:tav tm="100000">
                                          <p:val>
                                            <p:strVal val="#ppt_x"/>
                                          </p:val>
                                        </p:tav>
                                      </p:tavLst>
                                    </p:anim>
                                    <p:anim calcmode="lin" valueType="num">
                                      <p:cBhvr additive="base">
                                        <p:cTn id="46" dur="500" fill="hold"/>
                                        <p:tgtEl>
                                          <p:spTgt spid="11"/>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2" presetClass="entr" presetSubtype="4"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lide(fromBottom)">
                                      <p:cBhvr>
                                        <p:cTn id="55" dur="500"/>
                                        <p:tgtEl>
                                          <p:spTgt spid="18"/>
                                        </p:tgtEl>
                                      </p:cBhvr>
                                    </p:animEffect>
                                  </p:childTnLst>
                                </p:cTn>
                              </p:par>
                              <p:par>
                                <p:cTn id="56" presetID="12" presetClass="entr" presetSubtype="4" fill="hold" grpId="0" nodeType="with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slide(fromBottom)">
                                      <p:cBhvr>
                                        <p:cTn id="58" dur="500"/>
                                        <p:tgtEl>
                                          <p:spTgt spid="16"/>
                                        </p:tgtEl>
                                      </p:cBhvr>
                                    </p:animEffect>
                                  </p:childTnLst>
                                </p:cTn>
                              </p:par>
                              <p:par>
                                <p:cTn id="59" presetID="12" presetClass="entr" presetSubtype="4" fill="hold" grpId="0" nodeType="with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slide(fromBottom)">
                                      <p:cBhvr>
                                        <p:cTn id="61" dur="500"/>
                                        <p:tgtEl>
                                          <p:spTgt spid="17"/>
                                        </p:tgtEl>
                                      </p:cBhvr>
                                    </p:animEffect>
                                  </p:childTnLst>
                                </p:cTn>
                              </p:par>
                              <p:par>
                                <p:cTn id="62" presetID="12" presetClass="entr" presetSubtype="4" fill="hold" grpId="0" nodeType="with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slide(fromBottom)">
                                      <p:cBhvr>
                                        <p:cTn id="64" dur="500"/>
                                        <p:tgtEl>
                                          <p:spTgt spid="19"/>
                                        </p:tgtEl>
                                      </p:cBhvr>
                                    </p:animEffect>
                                  </p:childTnLst>
                                </p:cTn>
                              </p:par>
                              <p:par>
                                <p:cTn id="65" presetID="12" presetClass="entr" presetSubtype="4" fill="hold" grpId="0" nodeType="with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slide(fromBottom)">
                                      <p:cBhvr>
                                        <p:cTn id="67" dur="500"/>
                                        <p:tgtEl>
                                          <p:spTgt spid="20"/>
                                        </p:tgtEl>
                                      </p:cBhvr>
                                    </p:animEffect>
                                  </p:childTnLst>
                                </p:cTn>
                              </p:par>
                            </p:childTnLst>
                          </p:cTn>
                        </p:par>
                      </p:childTnLst>
                    </p:cTn>
                  </p:par>
                  <p:par>
                    <p:cTn id="68" fill="hold">
                      <p:stCondLst>
                        <p:cond delay="indefinite"/>
                      </p:stCondLst>
                      <p:childTnLst>
                        <p:par>
                          <p:cTn id="69" fill="hold">
                            <p:stCondLst>
                              <p:cond delay="0"/>
                            </p:stCondLst>
                            <p:childTnLst>
                              <p:par>
                                <p:cTn id="70" presetID="2" presetClass="exit" presetSubtype="4" fill="hold" grpId="1" nodeType="clickEffect">
                                  <p:stCondLst>
                                    <p:cond delay="0"/>
                                  </p:stCondLst>
                                  <p:childTnLst>
                                    <p:anim calcmode="lin" valueType="num">
                                      <p:cBhvr additive="base">
                                        <p:cTn id="71" dur="500"/>
                                        <p:tgtEl>
                                          <p:spTgt spid="18"/>
                                        </p:tgtEl>
                                        <p:attrNameLst>
                                          <p:attrName>ppt_x</p:attrName>
                                        </p:attrNameLst>
                                      </p:cBhvr>
                                      <p:tavLst>
                                        <p:tav tm="0">
                                          <p:val>
                                            <p:strVal val="ppt_x"/>
                                          </p:val>
                                        </p:tav>
                                        <p:tav tm="100000">
                                          <p:val>
                                            <p:strVal val="ppt_x"/>
                                          </p:val>
                                        </p:tav>
                                      </p:tavLst>
                                    </p:anim>
                                    <p:anim calcmode="lin" valueType="num">
                                      <p:cBhvr additive="base">
                                        <p:cTn id="72" dur="500"/>
                                        <p:tgtEl>
                                          <p:spTgt spid="18"/>
                                        </p:tgtEl>
                                        <p:attrNameLst>
                                          <p:attrName>ppt_y</p:attrName>
                                        </p:attrNameLst>
                                      </p:cBhvr>
                                      <p:tavLst>
                                        <p:tav tm="0">
                                          <p:val>
                                            <p:strVal val="ppt_y"/>
                                          </p:val>
                                        </p:tav>
                                        <p:tav tm="100000">
                                          <p:val>
                                            <p:strVal val="1+ppt_h/2"/>
                                          </p:val>
                                        </p:tav>
                                      </p:tavLst>
                                    </p:anim>
                                    <p:set>
                                      <p:cBhvr>
                                        <p:cTn id="73" dur="1" fill="hold">
                                          <p:stCondLst>
                                            <p:cond delay="499"/>
                                          </p:stCondLst>
                                        </p:cTn>
                                        <p:tgtEl>
                                          <p:spTgt spid="18"/>
                                        </p:tgtEl>
                                        <p:attrNameLst>
                                          <p:attrName>style.visibility</p:attrName>
                                        </p:attrNameLst>
                                      </p:cBhvr>
                                      <p:to>
                                        <p:strVal val="hidden"/>
                                      </p:to>
                                    </p:set>
                                  </p:childTnLst>
                                </p:cTn>
                              </p:par>
                              <p:par>
                                <p:cTn id="74" presetID="2" presetClass="exit" presetSubtype="4" fill="hold" grpId="1" nodeType="withEffect">
                                  <p:stCondLst>
                                    <p:cond delay="0"/>
                                  </p:stCondLst>
                                  <p:childTnLst>
                                    <p:anim calcmode="lin" valueType="num">
                                      <p:cBhvr additive="base">
                                        <p:cTn id="75" dur="500"/>
                                        <p:tgtEl>
                                          <p:spTgt spid="16"/>
                                        </p:tgtEl>
                                        <p:attrNameLst>
                                          <p:attrName>ppt_x</p:attrName>
                                        </p:attrNameLst>
                                      </p:cBhvr>
                                      <p:tavLst>
                                        <p:tav tm="0">
                                          <p:val>
                                            <p:strVal val="ppt_x"/>
                                          </p:val>
                                        </p:tav>
                                        <p:tav tm="100000">
                                          <p:val>
                                            <p:strVal val="ppt_x"/>
                                          </p:val>
                                        </p:tav>
                                      </p:tavLst>
                                    </p:anim>
                                    <p:anim calcmode="lin" valueType="num">
                                      <p:cBhvr additive="base">
                                        <p:cTn id="76" dur="500"/>
                                        <p:tgtEl>
                                          <p:spTgt spid="16"/>
                                        </p:tgtEl>
                                        <p:attrNameLst>
                                          <p:attrName>ppt_y</p:attrName>
                                        </p:attrNameLst>
                                      </p:cBhvr>
                                      <p:tavLst>
                                        <p:tav tm="0">
                                          <p:val>
                                            <p:strVal val="ppt_y"/>
                                          </p:val>
                                        </p:tav>
                                        <p:tav tm="100000">
                                          <p:val>
                                            <p:strVal val="1+ppt_h/2"/>
                                          </p:val>
                                        </p:tav>
                                      </p:tavLst>
                                    </p:anim>
                                    <p:set>
                                      <p:cBhvr>
                                        <p:cTn id="77" dur="1" fill="hold">
                                          <p:stCondLst>
                                            <p:cond delay="499"/>
                                          </p:stCondLst>
                                        </p:cTn>
                                        <p:tgtEl>
                                          <p:spTgt spid="16"/>
                                        </p:tgtEl>
                                        <p:attrNameLst>
                                          <p:attrName>style.visibility</p:attrName>
                                        </p:attrNameLst>
                                      </p:cBhvr>
                                      <p:to>
                                        <p:strVal val="hidden"/>
                                      </p:to>
                                    </p:set>
                                  </p:childTnLst>
                                </p:cTn>
                              </p:par>
                              <p:par>
                                <p:cTn id="78" presetID="2" presetClass="exit" presetSubtype="4" fill="hold" grpId="1" nodeType="withEffect">
                                  <p:stCondLst>
                                    <p:cond delay="0"/>
                                  </p:stCondLst>
                                  <p:childTnLst>
                                    <p:anim calcmode="lin" valueType="num">
                                      <p:cBhvr additive="base">
                                        <p:cTn id="79" dur="500"/>
                                        <p:tgtEl>
                                          <p:spTgt spid="17"/>
                                        </p:tgtEl>
                                        <p:attrNameLst>
                                          <p:attrName>ppt_x</p:attrName>
                                        </p:attrNameLst>
                                      </p:cBhvr>
                                      <p:tavLst>
                                        <p:tav tm="0">
                                          <p:val>
                                            <p:strVal val="ppt_x"/>
                                          </p:val>
                                        </p:tav>
                                        <p:tav tm="100000">
                                          <p:val>
                                            <p:strVal val="ppt_x"/>
                                          </p:val>
                                        </p:tav>
                                      </p:tavLst>
                                    </p:anim>
                                    <p:anim calcmode="lin" valueType="num">
                                      <p:cBhvr additive="base">
                                        <p:cTn id="80" dur="500"/>
                                        <p:tgtEl>
                                          <p:spTgt spid="17"/>
                                        </p:tgtEl>
                                        <p:attrNameLst>
                                          <p:attrName>ppt_y</p:attrName>
                                        </p:attrNameLst>
                                      </p:cBhvr>
                                      <p:tavLst>
                                        <p:tav tm="0">
                                          <p:val>
                                            <p:strVal val="ppt_y"/>
                                          </p:val>
                                        </p:tav>
                                        <p:tav tm="100000">
                                          <p:val>
                                            <p:strVal val="1+ppt_h/2"/>
                                          </p:val>
                                        </p:tav>
                                      </p:tavLst>
                                    </p:anim>
                                    <p:set>
                                      <p:cBhvr>
                                        <p:cTn id="81" dur="1" fill="hold">
                                          <p:stCondLst>
                                            <p:cond delay="499"/>
                                          </p:stCondLst>
                                        </p:cTn>
                                        <p:tgtEl>
                                          <p:spTgt spid="17"/>
                                        </p:tgtEl>
                                        <p:attrNameLst>
                                          <p:attrName>style.visibility</p:attrName>
                                        </p:attrNameLst>
                                      </p:cBhvr>
                                      <p:to>
                                        <p:strVal val="hidden"/>
                                      </p:to>
                                    </p:set>
                                  </p:childTnLst>
                                </p:cTn>
                              </p:par>
                              <p:par>
                                <p:cTn id="82" presetID="2" presetClass="exit" presetSubtype="4" fill="hold" grpId="1" nodeType="withEffect">
                                  <p:stCondLst>
                                    <p:cond delay="0"/>
                                  </p:stCondLst>
                                  <p:childTnLst>
                                    <p:anim calcmode="lin" valueType="num">
                                      <p:cBhvr additive="base">
                                        <p:cTn id="83" dur="500"/>
                                        <p:tgtEl>
                                          <p:spTgt spid="12"/>
                                        </p:tgtEl>
                                        <p:attrNameLst>
                                          <p:attrName>ppt_x</p:attrName>
                                        </p:attrNameLst>
                                      </p:cBhvr>
                                      <p:tavLst>
                                        <p:tav tm="0">
                                          <p:val>
                                            <p:strVal val="ppt_x"/>
                                          </p:val>
                                        </p:tav>
                                        <p:tav tm="100000">
                                          <p:val>
                                            <p:strVal val="ppt_x"/>
                                          </p:val>
                                        </p:tav>
                                      </p:tavLst>
                                    </p:anim>
                                    <p:anim calcmode="lin" valueType="num">
                                      <p:cBhvr additive="base">
                                        <p:cTn id="84" dur="500"/>
                                        <p:tgtEl>
                                          <p:spTgt spid="12"/>
                                        </p:tgtEl>
                                        <p:attrNameLst>
                                          <p:attrName>ppt_y</p:attrName>
                                        </p:attrNameLst>
                                      </p:cBhvr>
                                      <p:tavLst>
                                        <p:tav tm="0">
                                          <p:val>
                                            <p:strVal val="ppt_y"/>
                                          </p:val>
                                        </p:tav>
                                        <p:tav tm="100000">
                                          <p:val>
                                            <p:strVal val="1+ppt_h/2"/>
                                          </p:val>
                                        </p:tav>
                                      </p:tavLst>
                                    </p:anim>
                                    <p:set>
                                      <p:cBhvr>
                                        <p:cTn id="85" dur="1" fill="hold">
                                          <p:stCondLst>
                                            <p:cond delay="499"/>
                                          </p:stCondLst>
                                        </p:cTn>
                                        <p:tgtEl>
                                          <p:spTgt spid="12"/>
                                        </p:tgtEl>
                                        <p:attrNameLst>
                                          <p:attrName>style.visibility</p:attrName>
                                        </p:attrNameLst>
                                      </p:cBhvr>
                                      <p:to>
                                        <p:strVal val="hidden"/>
                                      </p:to>
                                    </p:set>
                                  </p:childTnLst>
                                </p:cTn>
                              </p:par>
                              <p:par>
                                <p:cTn id="86" presetID="2" presetClass="exit" presetSubtype="4" fill="hold" grpId="1" nodeType="withEffect">
                                  <p:stCondLst>
                                    <p:cond delay="0"/>
                                  </p:stCondLst>
                                  <p:childTnLst>
                                    <p:anim calcmode="lin" valueType="num">
                                      <p:cBhvr additive="base">
                                        <p:cTn id="87" dur="500"/>
                                        <p:tgtEl>
                                          <p:spTgt spid="11"/>
                                        </p:tgtEl>
                                        <p:attrNameLst>
                                          <p:attrName>ppt_x</p:attrName>
                                        </p:attrNameLst>
                                      </p:cBhvr>
                                      <p:tavLst>
                                        <p:tav tm="0">
                                          <p:val>
                                            <p:strVal val="ppt_x"/>
                                          </p:val>
                                        </p:tav>
                                        <p:tav tm="100000">
                                          <p:val>
                                            <p:strVal val="ppt_x"/>
                                          </p:val>
                                        </p:tav>
                                      </p:tavLst>
                                    </p:anim>
                                    <p:anim calcmode="lin" valueType="num">
                                      <p:cBhvr additive="base">
                                        <p:cTn id="88" dur="500"/>
                                        <p:tgtEl>
                                          <p:spTgt spid="11"/>
                                        </p:tgtEl>
                                        <p:attrNameLst>
                                          <p:attrName>ppt_y</p:attrName>
                                        </p:attrNameLst>
                                      </p:cBhvr>
                                      <p:tavLst>
                                        <p:tav tm="0">
                                          <p:val>
                                            <p:strVal val="ppt_y"/>
                                          </p:val>
                                        </p:tav>
                                        <p:tav tm="100000">
                                          <p:val>
                                            <p:strVal val="1+ppt_h/2"/>
                                          </p:val>
                                        </p:tav>
                                      </p:tavLst>
                                    </p:anim>
                                    <p:set>
                                      <p:cBhvr>
                                        <p:cTn id="89" dur="1" fill="hold">
                                          <p:stCondLst>
                                            <p:cond delay="499"/>
                                          </p:stCondLst>
                                        </p:cTn>
                                        <p:tgtEl>
                                          <p:spTgt spid="11"/>
                                        </p:tgtEl>
                                        <p:attrNameLst>
                                          <p:attrName>style.visibility</p:attrName>
                                        </p:attrNameLst>
                                      </p:cBhvr>
                                      <p:to>
                                        <p:strVal val="hidden"/>
                                      </p:to>
                                    </p:set>
                                  </p:childTnLst>
                                </p:cTn>
                              </p:par>
                              <p:par>
                                <p:cTn id="90" presetID="2" presetClass="exit" presetSubtype="4" fill="hold" grpId="1" nodeType="withEffect">
                                  <p:stCondLst>
                                    <p:cond delay="0"/>
                                  </p:stCondLst>
                                  <p:childTnLst>
                                    <p:anim calcmode="lin" valueType="num">
                                      <p:cBhvr additive="base">
                                        <p:cTn id="91" dur="500"/>
                                        <p:tgtEl>
                                          <p:spTgt spid="9"/>
                                        </p:tgtEl>
                                        <p:attrNameLst>
                                          <p:attrName>ppt_x</p:attrName>
                                        </p:attrNameLst>
                                      </p:cBhvr>
                                      <p:tavLst>
                                        <p:tav tm="0">
                                          <p:val>
                                            <p:strVal val="ppt_x"/>
                                          </p:val>
                                        </p:tav>
                                        <p:tav tm="100000">
                                          <p:val>
                                            <p:strVal val="ppt_x"/>
                                          </p:val>
                                        </p:tav>
                                      </p:tavLst>
                                    </p:anim>
                                    <p:anim calcmode="lin" valueType="num">
                                      <p:cBhvr additive="base">
                                        <p:cTn id="92" dur="500"/>
                                        <p:tgtEl>
                                          <p:spTgt spid="9"/>
                                        </p:tgtEl>
                                        <p:attrNameLst>
                                          <p:attrName>ppt_y</p:attrName>
                                        </p:attrNameLst>
                                      </p:cBhvr>
                                      <p:tavLst>
                                        <p:tav tm="0">
                                          <p:val>
                                            <p:strVal val="ppt_y"/>
                                          </p:val>
                                        </p:tav>
                                        <p:tav tm="100000">
                                          <p:val>
                                            <p:strVal val="1+ppt_h/2"/>
                                          </p:val>
                                        </p:tav>
                                      </p:tavLst>
                                    </p:anim>
                                    <p:set>
                                      <p:cBhvr>
                                        <p:cTn id="93" dur="1" fill="hold">
                                          <p:stCondLst>
                                            <p:cond delay="499"/>
                                          </p:stCondLst>
                                        </p:cTn>
                                        <p:tgtEl>
                                          <p:spTgt spid="9"/>
                                        </p:tgtEl>
                                        <p:attrNameLst>
                                          <p:attrName>style.visibility</p:attrName>
                                        </p:attrNameLst>
                                      </p:cBhvr>
                                      <p:to>
                                        <p:strVal val="hidden"/>
                                      </p:to>
                                    </p:set>
                                  </p:childTnLst>
                                </p:cTn>
                              </p:par>
                              <p:par>
                                <p:cTn id="94" presetID="2" presetClass="exit" presetSubtype="4" fill="hold" grpId="1" nodeType="withEffect">
                                  <p:stCondLst>
                                    <p:cond delay="0"/>
                                  </p:stCondLst>
                                  <p:childTnLst>
                                    <p:anim calcmode="lin" valueType="num">
                                      <p:cBhvr additive="base">
                                        <p:cTn id="95" dur="500"/>
                                        <p:tgtEl>
                                          <p:spTgt spid="8"/>
                                        </p:tgtEl>
                                        <p:attrNameLst>
                                          <p:attrName>ppt_x</p:attrName>
                                        </p:attrNameLst>
                                      </p:cBhvr>
                                      <p:tavLst>
                                        <p:tav tm="0">
                                          <p:val>
                                            <p:strVal val="ppt_x"/>
                                          </p:val>
                                        </p:tav>
                                        <p:tav tm="100000">
                                          <p:val>
                                            <p:strVal val="ppt_x"/>
                                          </p:val>
                                        </p:tav>
                                      </p:tavLst>
                                    </p:anim>
                                    <p:anim calcmode="lin" valueType="num">
                                      <p:cBhvr additive="base">
                                        <p:cTn id="96" dur="500"/>
                                        <p:tgtEl>
                                          <p:spTgt spid="8"/>
                                        </p:tgtEl>
                                        <p:attrNameLst>
                                          <p:attrName>ppt_y</p:attrName>
                                        </p:attrNameLst>
                                      </p:cBhvr>
                                      <p:tavLst>
                                        <p:tav tm="0">
                                          <p:val>
                                            <p:strVal val="ppt_y"/>
                                          </p:val>
                                        </p:tav>
                                        <p:tav tm="100000">
                                          <p:val>
                                            <p:strVal val="1+ppt_h/2"/>
                                          </p:val>
                                        </p:tav>
                                      </p:tavLst>
                                    </p:anim>
                                    <p:set>
                                      <p:cBhvr>
                                        <p:cTn id="97" dur="1" fill="hold">
                                          <p:stCondLst>
                                            <p:cond delay="499"/>
                                          </p:stCondLst>
                                        </p:cTn>
                                        <p:tgtEl>
                                          <p:spTgt spid="8"/>
                                        </p:tgtEl>
                                        <p:attrNameLst>
                                          <p:attrName>style.visibility</p:attrName>
                                        </p:attrNameLst>
                                      </p:cBhvr>
                                      <p:to>
                                        <p:strVal val="hidden"/>
                                      </p:to>
                                    </p:set>
                                  </p:childTnLst>
                                </p:cTn>
                              </p:par>
                              <p:par>
                                <p:cTn id="98" presetID="2" presetClass="exit" presetSubtype="4" fill="hold" grpId="1" nodeType="withEffect">
                                  <p:stCondLst>
                                    <p:cond delay="0"/>
                                  </p:stCondLst>
                                  <p:childTnLst>
                                    <p:anim calcmode="lin" valueType="num">
                                      <p:cBhvr additive="base">
                                        <p:cTn id="99" dur="500"/>
                                        <p:tgtEl>
                                          <p:spTgt spid="7"/>
                                        </p:tgtEl>
                                        <p:attrNameLst>
                                          <p:attrName>ppt_x</p:attrName>
                                        </p:attrNameLst>
                                      </p:cBhvr>
                                      <p:tavLst>
                                        <p:tav tm="0">
                                          <p:val>
                                            <p:strVal val="ppt_x"/>
                                          </p:val>
                                        </p:tav>
                                        <p:tav tm="100000">
                                          <p:val>
                                            <p:strVal val="ppt_x"/>
                                          </p:val>
                                        </p:tav>
                                      </p:tavLst>
                                    </p:anim>
                                    <p:anim calcmode="lin" valueType="num">
                                      <p:cBhvr additive="base">
                                        <p:cTn id="100" dur="500"/>
                                        <p:tgtEl>
                                          <p:spTgt spid="7"/>
                                        </p:tgtEl>
                                        <p:attrNameLst>
                                          <p:attrName>ppt_y</p:attrName>
                                        </p:attrNameLst>
                                      </p:cBhvr>
                                      <p:tavLst>
                                        <p:tav tm="0">
                                          <p:val>
                                            <p:strVal val="ppt_y"/>
                                          </p:val>
                                        </p:tav>
                                        <p:tav tm="100000">
                                          <p:val>
                                            <p:strVal val="1+ppt_h/2"/>
                                          </p:val>
                                        </p:tav>
                                      </p:tavLst>
                                    </p:anim>
                                    <p:set>
                                      <p:cBhvr>
                                        <p:cTn id="101" dur="1" fill="hold">
                                          <p:stCondLst>
                                            <p:cond delay="499"/>
                                          </p:stCondLst>
                                        </p:cTn>
                                        <p:tgtEl>
                                          <p:spTgt spid="7"/>
                                        </p:tgtEl>
                                        <p:attrNameLst>
                                          <p:attrName>style.visibility</p:attrName>
                                        </p:attrNameLst>
                                      </p:cBhvr>
                                      <p:to>
                                        <p:strVal val="hidden"/>
                                      </p:to>
                                    </p:set>
                                  </p:childTnLst>
                                </p:cTn>
                              </p:par>
                              <p:par>
                                <p:cTn id="102" presetID="2" presetClass="exit" presetSubtype="4" fill="hold" grpId="1" nodeType="withEffect">
                                  <p:stCondLst>
                                    <p:cond delay="0"/>
                                  </p:stCondLst>
                                  <p:childTnLst>
                                    <p:anim calcmode="lin" valueType="num">
                                      <p:cBhvr additive="base">
                                        <p:cTn id="103" dur="500"/>
                                        <p:tgtEl>
                                          <p:spTgt spid="10"/>
                                        </p:tgtEl>
                                        <p:attrNameLst>
                                          <p:attrName>ppt_x</p:attrName>
                                        </p:attrNameLst>
                                      </p:cBhvr>
                                      <p:tavLst>
                                        <p:tav tm="0">
                                          <p:val>
                                            <p:strVal val="ppt_x"/>
                                          </p:val>
                                        </p:tav>
                                        <p:tav tm="100000">
                                          <p:val>
                                            <p:strVal val="ppt_x"/>
                                          </p:val>
                                        </p:tav>
                                      </p:tavLst>
                                    </p:anim>
                                    <p:anim calcmode="lin" valueType="num">
                                      <p:cBhvr additive="base">
                                        <p:cTn id="104" dur="500"/>
                                        <p:tgtEl>
                                          <p:spTgt spid="10"/>
                                        </p:tgtEl>
                                        <p:attrNameLst>
                                          <p:attrName>ppt_y</p:attrName>
                                        </p:attrNameLst>
                                      </p:cBhvr>
                                      <p:tavLst>
                                        <p:tav tm="0">
                                          <p:val>
                                            <p:strVal val="ppt_y"/>
                                          </p:val>
                                        </p:tav>
                                        <p:tav tm="100000">
                                          <p:val>
                                            <p:strVal val="1+ppt_h/2"/>
                                          </p:val>
                                        </p:tav>
                                      </p:tavLst>
                                    </p:anim>
                                    <p:set>
                                      <p:cBhvr>
                                        <p:cTn id="105" dur="1" fill="hold">
                                          <p:stCondLst>
                                            <p:cond delay="499"/>
                                          </p:stCondLst>
                                        </p:cTn>
                                        <p:tgtEl>
                                          <p:spTgt spid="10"/>
                                        </p:tgtEl>
                                        <p:attrNameLst>
                                          <p:attrName>style.visibility</p:attrName>
                                        </p:attrNameLst>
                                      </p:cBhvr>
                                      <p:to>
                                        <p:strVal val="hidden"/>
                                      </p:to>
                                    </p:set>
                                  </p:childTnLst>
                                </p:cTn>
                              </p:par>
                              <p:par>
                                <p:cTn id="106" presetID="2" presetClass="exit" presetSubtype="4" fill="hold" grpId="1" nodeType="withEffect">
                                  <p:stCondLst>
                                    <p:cond delay="0"/>
                                  </p:stCondLst>
                                  <p:childTnLst>
                                    <p:anim calcmode="lin" valueType="num">
                                      <p:cBhvr additive="base">
                                        <p:cTn id="107" dur="500"/>
                                        <p:tgtEl>
                                          <p:spTgt spid="5"/>
                                        </p:tgtEl>
                                        <p:attrNameLst>
                                          <p:attrName>ppt_x</p:attrName>
                                        </p:attrNameLst>
                                      </p:cBhvr>
                                      <p:tavLst>
                                        <p:tav tm="0">
                                          <p:val>
                                            <p:strVal val="ppt_x"/>
                                          </p:val>
                                        </p:tav>
                                        <p:tav tm="100000">
                                          <p:val>
                                            <p:strVal val="ppt_x"/>
                                          </p:val>
                                        </p:tav>
                                      </p:tavLst>
                                    </p:anim>
                                    <p:anim calcmode="lin" valueType="num">
                                      <p:cBhvr additive="base">
                                        <p:cTn id="108" dur="500"/>
                                        <p:tgtEl>
                                          <p:spTgt spid="5"/>
                                        </p:tgtEl>
                                        <p:attrNameLst>
                                          <p:attrName>ppt_y</p:attrName>
                                        </p:attrNameLst>
                                      </p:cBhvr>
                                      <p:tavLst>
                                        <p:tav tm="0">
                                          <p:val>
                                            <p:strVal val="ppt_y"/>
                                          </p:val>
                                        </p:tav>
                                        <p:tav tm="100000">
                                          <p:val>
                                            <p:strVal val="1+ppt_h/2"/>
                                          </p:val>
                                        </p:tav>
                                      </p:tavLst>
                                    </p:anim>
                                    <p:set>
                                      <p:cBhvr>
                                        <p:cTn id="109" dur="1" fill="hold">
                                          <p:stCondLst>
                                            <p:cond delay="499"/>
                                          </p:stCondLst>
                                        </p:cTn>
                                        <p:tgtEl>
                                          <p:spTgt spid="5"/>
                                        </p:tgtEl>
                                        <p:attrNameLst>
                                          <p:attrName>style.visibility</p:attrName>
                                        </p:attrNameLst>
                                      </p:cBhvr>
                                      <p:to>
                                        <p:strVal val="hidden"/>
                                      </p:to>
                                    </p:set>
                                  </p:childTnLst>
                                </p:cTn>
                              </p:par>
                              <p:par>
                                <p:cTn id="110" presetID="35" presetClass="path" presetSubtype="0" accel="50000" decel="50000" fill="hold" grpId="1" nodeType="withEffect">
                                  <p:stCondLst>
                                    <p:cond delay="0"/>
                                  </p:stCondLst>
                                  <p:childTnLst>
                                    <p:animMotion origin="layout" path="M 1.11022E-16 2.77521E-8 L -0.4625 2.77521E-8 " pathEditMode="relative" rAng="0" ptsTypes="AA">
                                      <p:cBhvr>
                                        <p:cTn id="111" dur="2000" fill="hold"/>
                                        <p:tgtEl>
                                          <p:spTgt spid="19"/>
                                        </p:tgtEl>
                                        <p:attrNameLst>
                                          <p:attrName>ppt_x</p:attrName>
                                          <p:attrName>ppt_y</p:attrName>
                                        </p:attrNameLst>
                                      </p:cBhvr>
                                      <p:rCtr x="-231" y="0"/>
                                    </p:animMotion>
                                  </p:childTnLst>
                                </p:cTn>
                              </p:par>
                              <p:par>
                                <p:cTn id="112" presetID="12" presetClass="entr" presetSubtype="4" fill="hold" grpId="0" nodeType="withEffect">
                                  <p:stCondLst>
                                    <p:cond delay="0"/>
                                  </p:stCondLst>
                                  <p:childTnLst>
                                    <p:set>
                                      <p:cBhvr>
                                        <p:cTn id="113" dur="1" fill="hold">
                                          <p:stCondLst>
                                            <p:cond delay="0"/>
                                          </p:stCondLst>
                                        </p:cTn>
                                        <p:tgtEl>
                                          <p:spTgt spid="21"/>
                                        </p:tgtEl>
                                        <p:attrNameLst>
                                          <p:attrName>style.visibility</p:attrName>
                                        </p:attrNameLst>
                                      </p:cBhvr>
                                      <p:to>
                                        <p:strVal val="visible"/>
                                      </p:to>
                                    </p:set>
                                    <p:animEffect transition="in" filter="slide(fromBottom)">
                                      <p:cBhvr>
                                        <p:cTn id="114" dur="500"/>
                                        <p:tgtEl>
                                          <p:spTgt spid="21"/>
                                        </p:tgtEl>
                                      </p:cBhvr>
                                    </p:animEffect>
                                  </p:childTnLst>
                                </p:cTn>
                              </p:par>
                              <p:par>
                                <p:cTn id="115" presetID="12" presetClass="entr" presetSubtype="4" fill="hold" grpId="0" nodeType="withEffect">
                                  <p:stCondLst>
                                    <p:cond delay="0"/>
                                  </p:stCondLst>
                                  <p:childTnLst>
                                    <p:set>
                                      <p:cBhvr>
                                        <p:cTn id="116" dur="1" fill="hold">
                                          <p:stCondLst>
                                            <p:cond delay="0"/>
                                          </p:stCondLst>
                                        </p:cTn>
                                        <p:tgtEl>
                                          <p:spTgt spid="22"/>
                                        </p:tgtEl>
                                        <p:attrNameLst>
                                          <p:attrName>style.visibility</p:attrName>
                                        </p:attrNameLst>
                                      </p:cBhvr>
                                      <p:to>
                                        <p:strVal val="visible"/>
                                      </p:to>
                                    </p:set>
                                    <p:animEffect transition="in" filter="slide(fromBottom)">
                                      <p:cBhvr>
                                        <p:cTn id="117" dur="500"/>
                                        <p:tgtEl>
                                          <p:spTgt spid="22"/>
                                        </p:tgtEl>
                                      </p:cBhvr>
                                    </p:animEffect>
                                  </p:childTnLst>
                                </p:cTn>
                              </p:par>
                            </p:childTnLst>
                          </p:cTn>
                        </p:par>
                      </p:childTnLst>
                    </p:cTn>
                  </p:par>
                  <p:par>
                    <p:cTn id="118" fill="hold">
                      <p:stCondLst>
                        <p:cond delay="indefinite"/>
                      </p:stCondLst>
                      <p:childTnLst>
                        <p:par>
                          <p:cTn id="119" fill="hold">
                            <p:stCondLst>
                              <p:cond delay="0"/>
                            </p:stCondLst>
                            <p:childTnLst>
                              <p:par>
                                <p:cTn id="120" presetID="35" presetClass="path" presetSubtype="0" accel="50000" decel="50000" fill="hold" grpId="1" nodeType="clickEffect">
                                  <p:stCondLst>
                                    <p:cond delay="0"/>
                                  </p:stCondLst>
                                  <p:childTnLst>
                                    <p:animMotion origin="layout" path="M 1.11022E-16 -7.77058E-7 L -0.4625 -7.77058E-7 " pathEditMode="relative" rAng="0" ptsTypes="AA">
                                      <p:cBhvr>
                                        <p:cTn id="121" dur="2000" fill="hold"/>
                                        <p:tgtEl>
                                          <p:spTgt spid="20"/>
                                        </p:tgtEl>
                                        <p:attrNameLst>
                                          <p:attrName>ppt_x</p:attrName>
                                          <p:attrName>ppt_y</p:attrName>
                                        </p:attrNameLst>
                                      </p:cBhvr>
                                      <p:rCtr x="-231" y="0"/>
                                    </p:animMotion>
                                  </p:childTnLst>
                                </p:cTn>
                              </p:par>
                              <p:par>
                                <p:cTn id="122" presetID="12" presetClass="entr" presetSubtype="4" fill="hold" grpId="0" nodeType="withEffect">
                                  <p:stCondLst>
                                    <p:cond delay="0"/>
                                  </p:stCondLst>
                                  <p:childTnLst>
                                    <p:set>
                                      <p:cBhvr>
                                        <p:cTn id="123" dur="1" fill="hold">
                                          <p:stCondLst>
                                            <p:cond delay="0"/>
                                          </p:stCondLst>
                                        </p:cTn>
                                        <p:tgtEl>
                                          <p:spTgt spid="23"/>
                                        </p:tgtEl>
                                        <p:attrNameLst>
                                          <p:attrName>style.visibility</p:attrName>
                                        </p:attrNameLst>
                                      </p:cBhvr>
                                      <p:to>
                                        <p:strVal val="visible"/>
                                      </p:to>
                                    </p:set>
                                    <p:animEffect transition="in" filter="slide(fromBottom)">
                                      <p:cBhvr>
                                        <p:cTn id="124" dur="500"/>
                                        <p:tgtEl>
                                          <p:spTgt spid="23"/>
                                        </p:tgtEl>
                                      </p:cBhvr>
                                    </p:animEffect>
                                  </p:childTnLst>
                                </p:cTn>
                              </p:par>
                              <p:par>
                                <p:cTn id="125" presetID="12" presetClass="entr" presetSubtype="4" fill="hold" grpId="0" nodeType="withEffect">
                                  <p:stCondLst>
                                    <p:cond delay="0"/>
                                  </p:stCondLst>
                                  <p:childTnLst>
                                    <p:set>
                                      <p:cBhvr>
                                        <p:cTn id="126" dur="1" fill="hold">
                                          <p:stCondLst>
                                            <p:cond delay="0"/>
                                          </p:stCondLst>
                                        </p:cTn>
                                        <p:tgtEl>
                                          <p:spTgt spid="24"/>
                                        </p:tgtEl>
                                        <p:attrNameLst>
                                          <p:attrName>style.visibility</p:attrName>
                                        </p:attrNameLst>
                                      </p:cBhvr>
                                      <p:to>
                                        <p:strVal val="visible"/>
                                      </p:to>
                                    </p:set>
                                    <p:animEffect transition="in" filter="slide(fromBottom)">
                                      <p:cBhvr>
                                        <p:cTn id="127" dur="500"/>
                                        <p:tgtEl>
                                          <p:spTgt spid="24"/>
                                        </p:tgtEl>
                                      </p:cBhvr>
                                    </p:animEffect>
                                  </p:childTnLst>
                                </p:cTn>
                              </p:par>
                              <p:par>
                                <p:cTn id="128" presetID="12" presetClass="entr" presetSubtype="4" fill="hold" grpId="1" nodeType="withEffect">
                                  <p:stCondLst>
                                    <p:cond delay="0"/>
                                  </p:stCondLst>
                                  <p:childTnLst>
                                    <p:set>
                                      <p:cBhvr>
                                        <p:cTn id="129" dur="1" fill="hold">
                                          <p:stCondLst>
                                            <p:cond delay="0"/>
                                          </p:stCondLst>
                                        </p:cTn>
                                        <p:tgtEl>
                                          <p:spTgt spid="23"/>
                                        </p:tgtEl>
                                        <p:attrNameLst>
                                          <p:attrName>style.visibility</p:attrName>
                                        </p:attrNameLst>
                                      </p:cBhvr>
                                      <p:to>
                                        <p:strVal val="visible"/>
                                      </p:to>
                                    </p:set>
                                    <p:animEffect transition="in" filter="slide(fromBottom)">
                                      <p:cBhvr>
                                        <p:cTn id="130" dur="500"/>
                                        <p:tgtEl>
                                          <p:spTgt spid="23"/>
                                        </p:tgtEl>
                                      </p:cBhvr>
                                    </p:animEffect>
                                  </p:childTnLst>
                                </p:cTn>
                              </p:par>
                              <p:par>
                                <p:cTn id="131" presetID="12" presetClass="entr" presetSubtype="4" fill="hold" grpId="1" nodeType="withEffect">
                                  <p:stCondLst>
                                    <p:cond delay="0"/>
                                  </p:stCondLst>
                                  <p:childTnLst>
                                    <p:set>
                                      <p:cBhvr>
                                        <p:cTn id="132" dur="1" fill="hold">
                                          <p:stCondLst>
                                            <p:cond delay="0"/>
                                          </p:stCondLst>
                                        </p:cTn>
                                        <p:tgtEl>
                                          <p:spTgt spid="24"/>
                                        </p:tgtEl>
                                        <p:attrNameLst>
                                          <p:attrName>style.visibility</p:attrName>
                                        </p:attrNameLst>
                                      </p:cBhvr>
                                      <p:to>
                                        <p:strVal val="visible"/>
                                      </p:to>
                                    </p:set>
                                    <p:animEffect transition="in" filter="slide(fromBottom)">
                                      <p:cBhvr>
                                        <p:cTn id="13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P spid="5" grpId="0" animBg="1"/>
      <p:bldP spid="5"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2" grpId="0" animBg="1"/>
      <p:bldP spid="23" grpId="0" animBg="1"/>
      <p:bldP spid="23" grpId="1" animBg="1"/>
      <p:bldP spid="24" grpId="0" animBg="1"/>
      <p:bldP spid="24"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email">
            <a:lum bright="-40000" contrast="-40000"/>
          </a:blip>
          <a:srcRect/>
          <a:stretch>
            <a:fillRect/>
          </a:stretch>
        </p:blipFill>
        <p:spPr bwMode="auto">
          <a:xfrm>
            <a:off x="1" y="1"/>
            <a:ext cx="9159514" cy="6857999"/>
          </a:xfrm>
          <a:prstGeom prst="rect">
            <a:avLst/>
          </a:prstGeom>
          <a:noFill/>
          <a:ln w="9525">
            <a:noFill/>
            <a:miter lim="800000"/>
            <a:headEnd/>
            <a:tailEnd/>
          </a:ln>
        </p:spPr>
      </p:pic>
      <p:sp>
        <p:nvSpPr>
          <p:cNvPr id="2" name="Title 1"/>
          <p:cNvSpPr>
            <a:spLocks noGrp="1"/>
          </p:cNvSpPr>
          <p:nvPr>
            <p:ph type="title"/>
          </p:nvPr>
        </p:nvSpPr>
        <p:spPr>
          <a:xfrm>
            <a:off x="381000" y="2209800"/>
            <a:ext cx="8229600" cy="1143000"/>
          </a:xfrm>
        </p:spPr>
        <p:style>
          <a:lnRef idx="1">
            <a:schemeClr val="accent1"/>
          </a:lnRef>
          <a:fillRef idx="2">
            <a:schemeClr val="accent1"/>
          </a:fillRef>
          <a:effectRef idx="1">
            <a:schemeClr val="accent1"/>
          </a:effectRef>
          <a:fontRef idx="minor">
            <a:schemeClr val="dk1"/>
          </a:fontRef>
        </p:style>
        <p:txBody>
          <a:bodyPr>
            <a:normAutofit/>
          </a:bodyPr>
          <a:lstStyle/>
          <a:p>
            <a:r>
              <a:rPr lang="fa-IR" b="1" dirty="0" smtClean="0">
                <a:cs typeface="B Kamran" pitchFamily="2" charset="-78"/>
              </a:rPr>
              <a:t>آماده شدن برای عملیات احیاء</a:t>
            </a:r>
            <a:endParaRPr lang="en-US" dirty="0"/>
          </a:p>
        </p:txBody>
      </p:sp>
      <p:grpSp>
        <p:nvGrpSpPr>
          <p:cNvPr id="2050" name="Group 2"/>
          <p:cNvGrpSpPr>
            <a:grpSpLocks/>
          </p:cNvGrpSpPr>
          <p:nvPr/>
        </p:nvGrpSpPr>
        <p:grpSpPr bwMode="auto">
          <a:xfrm>
            <a:off x="1363663" y="182564"/>
            <a:ext cx="6027738" cy="6523038"/>
            <a:chOff x="1842" y="1353"/>
            <a:chExt cx="9494" cy="10273"/>
          </a:xfrm>
        </p:grpSpPr>
        <p:sp>
          <p:nvSpPr>
            <p:cNvPr id="2051" name="Rectangle 3"/>
            <p:cNvSpPr>
              <a:spLocks noChangeArrowheads="1"/>
            </p:cNvSpPr>
            <p:nvPr/>
          </p:nvSpPr>
          <p:spPr bwMode="auto">
            <a:xfrm>
              <a:off x="8503" y="1353"/>
              <a:ext cx="2833" cy="621"/>
            </a:xfrm>
            <a:prstGeom prst="rect">
              <a:avLst/>
            </a:prstGeom>
            <a:ln>
              <a:headEnd/>
              <a:tailEnd/>
            </a:ln>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ar-SA" sz="1200" b="0" i="0" u="none" strike="noStrike" cap="none" normalizeH="0" baseline="0" dirty="0" smtClean="0">
                  <a:ln>
                    <a:noFill/>
                  </a:ln>
                  <a:solidFill>
                    <a:schemeClr val="tx1"/>
                  </a:solidFill>
                  <a:effectLst/>
                  <a:latin typeface="Calibri" pitchFamily="34" charset="0"/>
                  <a:ea typeface="Arial" pitchFamily="34" charset="0"/>
                  <a:cs typeface="B Lotus" pitchFamily="2" charset="-78"/>
                </a:rPr>
                <a:t>آلگوریتم </a:t>
              </a:r>
              <a:r>
                <a:rPr kumimoji="0" lang="en-US" sz="1200" b="0" i="0" u="none" strike="noStrike" cap="none" normalizeH="0" baseline="0" dirty="0" smtClean="0">
                  <a:ln>
                    <a:noFill/>
                  </a:ln>
                  <a:solidFill>
                    <a:schemeClr val="tx1"/>
                  </a:solidFill>
                  <a:effectLst/>
                  <a:latin typeface="Calibri" pitchFamily="34" charset="0"/>
                  <a:ea typeface="Arial" pitchFamily="34" charset="0"/>
                  <a:cs typeface="B Lotus" pitchFamily="2" charset="-78"/>
                </a:rPr>
                <a:t>1-1</a:t>
              </a:r>
              <a:r>
                <a:rPr kumimoji="0" lang="ar-SA" sz="1200" b="0" i="0" u="none" strike="noStrike" cap="none" normalizeH="0" baseline="0" dirty="0" smtClean="0">
                  <a:ln>
                    <a:noFill/>
                  </a:ln>
                  <a:solidFill>
                    <a:schemeClr val="tx1"/>
                  </a:solidFill>
                  <a:effectLst/>
                  <a:latin typeface="Calibri" pitchFamily="34" charset="0"/>
                  <a:ea typeface="Arial" pitchFamily="34" charset="0"/>
                  <a:cs typeface="B Lotus" pitchFamily="2" charset="-78"/>
                </a:rPr>
                <a:t>: آمادگی برای احیاء نوزاد</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2052" name="Group 4"/>
            <p:cNvGrpSpPr>
              <a:grpSpLocks/>
            </p:cNvGrpSpPr>
            <p:nvPr/>
          </p:nvGrpSpPr>
          <p:grpSpPr bwMode="auto">
            <a:xfrm>
              <a:off x="1842" y="2372"/>
              <a:ext cx="9190" cy="9254"/>
              <a:chOff x="1842" y="2372"/>
              <a:chExt cx="9190" cy="9254"/>
            </a:xfrm>
          </p:grpSpPr>
          <p:sp>
            <p:nvSpPr>
              <p:cNvPr id="2053" name="Rectangle 5"/>
              <p:cNvSpPr>
                <a:spLocks noChangeArrowheads="1"/>
              </p:cNvSpPr>
              <p:nvPr/>
            </p:nvSpPr>
            <p:spPr bwMode="auto">
              <a:xfrm>
                <a:off x="7232" y="2372"/>
                <a:ext cx="3390" cy="655"/>
              </a:xfrm>
              <a:prstGeom prst="rect">
                <a:avLst/>
              </a:prstGeom>
              <a:ln w="38100">
                <a:solidFill>
                  <a:srgbClr val="FF33CC"/>
                </a:solidFill>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ar-SA" sz="1400" b="0" i="0" u="none" strike="noStrike" cap="none" normalizeH="0" baseline="0" dirty="0" smtClean="0">
                    <a:ln>
                      <a:noFill/>
                    </a:ln>
                    <a:solidFill>
                      <a:schemeClr val="tx1"/>
                    </a:solidFill>
                    <a:effectLst/>
                    <a:latin typeface="Calibri" pitchFamily="34" charset="0"/>
                    <a:ea typeface="Arial" pitchFamily="34" charset="0"/>
                    <a:cs typeface="B Lotus" pitchFamily="2" charset="-78"/>
                  </a:rPr>
                  <a:t>زایمان در حال پیشرفت</a:t>
                </a:r>
                <a:endParaRPr kumimoji="0" lang="en-US" sz="1800" b="0" i="0" u="none" strike="noStrike" cap="none" normalizeH="0" baseline="0" dirty="0" smtClean="0">
                  <a:ln>
                    <a:noFill/>
                  </a:ln>
                  <a:solidFill>
                    <a:schemeClr val="tx1"/>
                  </a:solidFill>
                  <a:effectLst/>
                  <a:latin typeface="Arial" pitchFamily="34" charset="0"/>
                  <a:cs typeface="B Lotus" pitchFamily="2" charset="-78"/>
                </a:endParaRPr>
              </a:p>
            </p:txBody>
          </p:sp>
          <p:cxnSp>
            <p:nvCxnSpPr>
              <p:cNvPr id="2054" name="AutoShape 6"/>
              <p:cNvCxnSpPr>
                <a:cxnSpLocks noChangeShapeType="1"/>
              </p:cNvCxnSpPr>
              <p:nvPr/>
            </p:nvCxnSpPr>
            <p:spPr bwMode="auto">
              <a:xfrm>
                <a:off x="8935" y="3027"/>
                <a:ext cx="0" cy="817"/>
              </a:xfrm>
              <a:prstGeom prst="straightConnector1">
                <a:avLst/>
              </a:prstGeom>
              <a:noFill/>
              <a:ln w="38100">
                <a:solidFill>
                  <a:srgbClr val="FF33CC"/>
                </a:solidFill>
                <a:round/>
                <a:headEnd/>
                <a:tailEnd type="triangle" w="med" len="med"/>
              </a:ln>
            </p:spPr>
          </p:cxnSp>
          <p:sp>
            <p:nvSpPr>
              <p:cNvPr id="2055" name="AutoShape 7"/>
              <p:cNvSpPr>
                <a:spLocks noChangeArrowheads="1"/>
              </p:cNvSpPr>
              <p:nvPr/>
            </p:nvSpPr>
            <p:spPr bwMode="auto">
              <a:xfrm>
                <a:off x="6779" y="3844"/>
                <a:ext cx="4175" cy="2574"/>
              </a:xfrm>
              <a:prstGeom prst="roundRect">
                <a:avLst>
                  <a:gd name="adj" fmla="val 24745"/>
                </a:avLst>
              </a:prstGeom>
              <a:ln w="38100">
                <a:solidFill>
                  <a:srgbClr val="FF33CC"/>
                </a:solidFill>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t" anchorCtr="0" compatLnSpc="1">
                <a:prstTxWarp prst="textNoShape">
                  <a:avLst/>
                </a:prstTxWarp>
              </a:bodyPr>
              <a:lstStyle/>
              <a:p>
                <a:pPr marL="0" marR="344488" lvl="0" indent="0" algn="r" defTabSz="914400" rtl="1" eaLnBrk="1" fontAlgn="base" latinLnBrk="0" hangingPunct="1">
                  <a:lnSpc>
                    <a:spcPct val="100000"/>
                  </a:lnSpc>
                  <a:spcBef>
                    <a:spcPct val="0"/>
                  </a:spcBef>
                  <a:spcAft>
                    <a:spcPts val="1000"/>
                  </a:spcAft>
                  <a:buClrTx/>
                  <a:buSzTx/>
                  <a:buFont typeface="Symbol" pitchFamily="18" charset="2"/>
                  <a:buChar char="·"/>
                  <a:tabLst/>
                </a:pPr>
                <a:r>
                  <a:rPr kumimoji="0" lang="fa-IR" sz="1100" b="0" i="0" u="none" strike="noStrike" cap="none" normalizeH="0" baseline="0" dirty="0" smtClean="0">
                    <a:ln>
                      <a:noFill/>
                    </a:ln>
                    <a:solidFill>
                      <a:schemeClr val="tx1"/>
                    </a:solidFill>
                    <a:effectLst/>
                    <a:latin typeface="Calibri" pitchFamily="34" charset="0"/>
                    <a:ea typeface="Arial" pitchFamily="34" charset="0"/>
                    <a:cs typeface="B Lotus" pitchFamily="2" charset="-78"/>
                  </a:rPr>
                  <a:t>آیا سن حاملگی کمتر از 32 هفته است؟</a:t>
                </a:r>
                <a:endParaRPr kumimoji="0" lang="fa-IR" sz="1100" b="0" i="0" u="none" strike="noStrike" cap="none" normalizeH="0" baseline="0" noProof="1" smtClean="0">
                  <a:ln>
                    <a:noFill/>
                  </a:ln>
                  <a:solidFill>
                    <a:schemeClr val="tx1"/>
                  </a:solidFill>
                  <a:effectLst/>
                  <a:latin typeface="Calibri" pitchFamily="34" charset="0"/>
                  <a:ea typeface="Arial" pitchFamily="34" charset="0"/>
                  <a:cs typeface="B Lotus" pitchFamily="2" charset="-78"/>
                </a:endParaRPr>
              </a:p>
              <a:p>
                <a:pPr marL="0" marR="0" lvl="0" indent="0" algn="r" defTabSz="914400" rtl="1" eaLnBrk="1" fontAlgn="base" latinLnBrk="0" hangingPunct="1">
                  <a:lnSpc>
                    <a:spcPct val="100000"/>
                  </a:lnSpc>
                  <a:spcBef>
                    <a:spcPct val="0"/>
                  </a:spcBef>
                  <a:spcAft>
                    <a:spcPts val="1000"/>
                  </a:spcAft>
                  <a:buClrTx/>
                  <a:buSzTx/>
                  <a:buFont typeface="Symbol" pitchFamily="18" charset="2"/>
                  <a:buChar char="·"/>
                  <a:tabLst/>
                </a:pPr>
                <a:r>
                  <a:rPr kumimoji="0" lang="fa-IR" sz="1100" b="0" i="0" u="none" strike="noStrike" cap="none" normalizeH="0" baseline="0" dirty="0" smtClean="0">
                    <a:ln>
                      <a:noFill/>
                    </a:ln>
                    <a:solidFill>
                      <a:schemeClr val="tx1"/>
                    </a:solidFill>
                    <a:effectLst/>
                    <a:latin typeface="Calibri" pitchFamily="34" charset="0"/>
                    <a:ea typeface="Arial" pitchFamily="34" charset="0"/>
                    <a:cs typeface="B Lotus" pitchFamily="2" charset="-78"/>
                  </a:rPr>
                  <a:t>آیا مایع آمنیوتیک آغشته به مکونیوم است؟</a:t>
                </a:r>
                <a:endParaRPr kumimoji="0" lang="fa-IR" sz="1100" b="0" i="0" u="none" strike="noStrike" cap="none" normalizeH="0" baseline="0" noProof="1" smtClean="0">
                  <a:ln>
                    <a:noFill/>
                  </a:ln>
                  <a:solidFill>
                    <a:schemeClr val="tx1"/>
                  </a:solidFill>
                  <a:effectLst/>
                  <a:latin typeface="Calibri" pitchFamily="34" charset="0"/>
                  <a:ea typeface="Arial" pitchFamily="34" charset="0"/>
                  <a:cs typeface="B Lotus" pitchFamily="2" charset="-78"/>
                </a:endParaRPr>
              </a:p>
              <a:p>
                <a:pPr marL="0" marR="0" lvl="0" indent="0" algn="r" defTabSz="914400" rtl="1" eaLnBrk="1" fontAlgn="base" latinLnBrk="0" hangingPunct="1">
                  <a:lnSpc>
                    <a:spcPct val="100000"/>
                  </a:lnSpc>
                  <a:spcBef>
                    <a:spcPct val="0"/>
                  </a:spcBef>
                  <a:spcAft>
                    <a:spcPts val="1000"/>
                  </a:spcAft>
                  <a:buClrTx/>
                  <a:buSzTx/>
                  <a:buFont typeface="Symbol" pitchFamily="18" charset="2"/>
                  <a:buChar char="·"/>
                  <a:tabLst/>
                </a:pPr>
                <a:r>
                  <a:rPr kumimoji="0" lang="fa-IR" sz="1100" b="0" i="0" u="none" strike="noStrike" cap="none" normalizeH="0" baseline="0" dirty="0" smtClean="0">
                    <a:ln>
                      <a:noFill/>
                    </a:ln>
                    <a:solidFill>
                      <a:schemeClr val="tx1"/>
                    </a:solidFill>
                    <a:effectLst/>
                    <a:latin typeface="Calibri" pitchFamily="34" charset="0"/>
                    <a:ea typeface="Arial" pitchFamily="34" charset="0"/>
                    <a:cs typeface="B Lotus" pitchFamily="2" charset="-78"/>
                  </a:rPr>
                  <a:t>آیا الگوی ضربان قلب جنین نامطمئن است؟</a:t>
                </a:r>
                <a:endParaRPr kumimoji="0" lang="fa-IR" sz="1100" b="0" i="0" u="none" strike="noStrike" cap="none" normalizeH="0" baseline="0" noProof="1" smtClean="0">
                  <a:ln>
                    <a:noFill/>
                  </a:ln>
                  <a:solidFill>
                    <a:schemeClr val="tx1"/>
                  </a:solidFill>
                  <a:effectLst/>
                  <a:latin typeface="Calibri" pitchFamily="34" charset="0"/>
                  <a:ea typeface="Arial" pitchFamily="34" charset="0"/>
                  <a:cs typeface="B Lotus" pitchFamily="2" charset="-78"/>
                </a:endParaRPr>
              </a:p>
              <a:p>
                <a:pPr marL="0" marR="0" lvl="0" indent="0" algn="r" defTabSz="914400" rtl="1" eaLnBrk="1" fontAlgn="base" latinLnBrk="0" hangingPunct="1">
                  <a:lnSpc>
                    <a:spcPct val="100000"/>
                  </a:lnSpc>
                  <a:spcBef>
                    <a:spcPct val="0"/>
                  </a:spcBef>
                  <a:spcAft>
                    <a:spcPts val="1000"/>
                  </a:spcAft>
                  <a:buClrTx/>
                  <a:buSzTx/>
                  <a:buFont typeface="Symbol" pitchFamily="18" charset="2"/>
                  <a:buChar char="·"/>
                  <a:tabLst/>
                </a:pPr>
                <a:r>
                  <a:rPr kumimoji="0" lang="fa-IR" sz="1100" b="0" i="0" u="none" strike="noStrike" cap="none" normalizeH="0" baseline="0" dirty="0" smtClean="0">
                    <a:ln>
                      <a:noFill/>
                    </a:ln>
                    <a:solidFill>
                      <a:schemeClr val="tx1"/>
                    </a:solidFill>
                    <a:effectLst/>
                    <a:latin typeface="Calibri" pitchFamily="34" charset="0"/>
                    <a:ea typeface="Arial" pitchFamily="34" charset="0"/>
                    <a:cs typeface="B Lotus" pitchFamily="2" charset="-78"/>
                  </a:rPr>
                  <a:t>آیا حاملگی و/ یا زایمان پرخطر است؟ (جدول شماره 1)</a:t>
                </a:r>
                <a:endParaRPr kumimoji="0" lang="fa-IR" sz="1100" b="0" i="0" u="none" strike="noStrike" cap="none" normalizeH="0" baseline="0" noProof="1" smtClean="0">
                  <a:ln>
                    <a:noFill/>
                  </a:ln>
                  <a:solidFill>
                    <a:schemeClr val="tx1"/>
                  </a:solidFill>
                  <a:effectLst/>
                  <a:latin typeface="Calibri" pitchFamily="34" charset="0"/>
                  <a:ea typeface="Arial" pitchFamily="34" charset="0"/>
                  <a:cs typeface="B Lotus" pitchFamily="2" charset="-78"/>
                </a:endParaRPr>
              </a:p>
              <a:p>
                <a:pPr marL="0" marR="0" lvl="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B Lotus" pitchFamily="2" charset="-78"/>
                </a:endParaRPr>
              </a:p>
            </p:txBody>
          </p:sp>
          <p:cxnSp>
            <p:nvCxnSpPr>
              <p:cNvPr id="2056" name="AutoShape 8"/>
              <p:cNvCxnSpPr>
                <a:cxnSpLocks noChangeShapeType="1"/>
              </p:cNvCxnSpPr>
              <p:nvPr/>
            </p:nvCxnSpPr>
            <p:spPr bwMode="auto">
              <a:xfrm>
                <a:off x="9023" y="6418"/>
                <a:ext cx="0" cy="817"/>
              </a:xfrm>
              <a:prstGeom prst="straightConnector1">
                <a:avLst/>
              </a:prstGeom>
              <a:noFill/>
              <a:ln w="38100">
                <a:solidFill>
                  <a:srgbClr val="FF33CC"/>
                </a:solidFill>
                <a:round/>
                <a:headEnd/>
                <a:tailEnd type="triangle" w="med" len="med"/>
              </a:ln>
            </p:spPr>
          </p:cxnSp>
          <p:cxnSp>
            <p:nvCxnSpPr>
              <p:cNvPr id="2057" name="AutoShape 9"/>
              <p:cNvCxnSpPr>
                <a:cxnSpLocks noChangeShapeType="1"/>
              </p:cNvCxnSpPr>
              <p:nvPr/>
            </p:nvCxnSpPr>
            <p:spPr bwMode="auto">
              <a:xfrm flipH="1">
                <a:off x="5867" y="5164"/>
                <a:ext cx="912" cy="1"/>
              </a:xfrm>
              <a:prstGeom prst="straightConnector1">
                <a:avLst/>
              </a:prstGeom>
              <a:noFill/>
              <a:ln w="38100">
                <a:solidFill>
                  <a:srgbClr val="FF33CC"/>
                </a:solidFill>
                <a:round/>
                <a:headEnd/>
                <a:tailEnd type="triangle" w="med" len="med"/>
              </a:ln>
            </p:spPr>
          </p:cxnSp>
          <p:sp>
            <p:nvSpPr>
              <p:cNvPr id="2058" name="Rectangle 10"/>
              <p:cNvSpPr>
                <a:spLocks noChangeArrowheads="1"/>
              </p:cNvSpPr>
              <p:nvPr/>
            </p:nvSpPr>
            <p:spPr bwMode="auto">
              <a:xfrm>
                <a:off x="1842" y="4238"/>
                <a:ext cx="4025" cy="1820"/>
              </a:xfrm>
              <a:prstGeom prst="rect">
                <a:avLst/>
              </a:prstGeom>
              <a:ln w="38100">
                <a:solidFill>
                  <a:srgbClr val="FF33CC"/>
                </a:solidFill>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t" anchorCtr="0" compatLnSpc="1">
                <a:prstTxWarp prst="textNoShape">
                  <a:avLst/>
                </a:prstTxWarp>
              </a:bodyPr>
              <a:lstStyle/>
              <a:p>
                <a:pPr marL="0" marR="411163" lvl="0" indent="0" algn="r" defTabSz="914400" rtl="1" eaLnBrk="1" fontAlgn="base" latinLnBrk="0" hangingPunct="1">
                  <a:lnSpc>
                    <a:spcPct val="100000"/>
                  </a:lnSpc>
                  <a:spcBef>
                    <a:spcPct val="0"/>
                  </a:spcBef>
                  <a:spcAft>
                    <a:spcPts val="1000"/>
                  </a:spcAft>
                  <a:buClrTx/>
                  <a:buSzTx/>
                  <a:buFont typeface="Symbol" pitchFamily="18" charset="2"/>
                  <a:buChar char="·"/>
                  <a:tabLst/>
                </a:pPr>
                <a:r>
                  <a:rPr kumimoji="0" lang="fa-IR" sz="1200" b="0" i="0" u="none" strike="noStrike" cap="none" normalizeH="0" baseline="0" smtClean="0">
                    <a:ln>
                      <a:noFill/>
                    </a:ln>
                    <a:solidFill>
                      <a:schemeClr val="tx1"/>
                    </a:solidFill>
                    <a:effectLst/>
                    <a:latin typeface="Calibri" pitchFamily="34" charset="0"/>
                    <a:ea typeface="Arial" pitchFamily="34" charset="0"/>
                    <a:cs typeface="B Lotus" pitchFamily="2" charset="-78"/>
                  </a:rPr>
                  <a:t>آماده شدن برای یک عملیات احیاء توسط مامای مراقب نوزاد</a:t>
                </a:r>
                <a:endParaRPr kumimoji="0" lang="fa-IR" sz="1200" b="0" i="0" u="none" strike="noStrike" cap="none" normalizeH="0" baseline="0" noProof="1" smtClean="0">
                  <a:ln>
                    <a:noFill/>
                  </a:ln>
                  <a:solidFill>
                    <a:schemeClr val="tx1"/>
                  </a:solidFill>
                  <a:effectLst/>
                  <a:latin typeface="Calibri" pitchFamily="34" charset="0"/>
                  <a:ea typeface="Arial" pitchFamily="34" charset="0"/>
                  <a:cs typeface="B Lotus" pitchFamily="2" charset="-78"/>
                </a:endParaRPr>
              </a:p>
              <a:p>
                <a:pPr marL="0" marR="0" lvl="0" indent="0" algn="r" defTabSz="914400" rtl="1" eaLnBrk="1" fontAlgn="base" latinLnBrk="0" hangingPunct="1">
                  <a:lnSpc>
                    <a:spcPct val="100000"/>
                  </a:lnSpc>
                  <a:spcBef>
                    <a:spcPct val="0"/>
                  </a:spcBef>
                  <a:spcAft>
                    <a:spcPts val="1000"/>
                  </a:spcAft>
                  <a:buClrTx/>
                  <a:buSzTx/>
                  <a:buFont typeface="Symbol" pitchFamily="18" charset="2"/>
                  <a:buChar char="·"/>
                  <a:tabLst/>
                </a:pPr>
                <a:r>
                  <a:rPr kumimoji="0" lang="fa-IR" sz="1200" b="0" i="0" u="none" strike="noStrike" cap="none" normalizeH="0" baseline="0" smtClean="0">
                    <a:ln>
                      <a:noFill/>
                    </a:ln>
                    <a:solidFill>
                      <a:schemeClr val="tx1"/>
                    </a:solidFill>
                    <a:effectLst/>
                    <a:latin typeface="Calibri" pitchFamily="34" charset="0"/>
                    <a:ea typeface="Arial" pitchFamily="34" charset="0"/>
                    <a:cs typeface="B Lotus" pitchFamily="2" charset="-78"/>
                  </a:rPr>
                  <a:t>بعد از تولد نوزاد در صورت نیاز فراخوانی تیم احیاء</a:t>
                </a:r>
                <a:endParaRPr kumimoji="0" lang="en-US" sz="1800" b="0" i="0" u="none" strike="noStrike" cap="none" normalizeH="0" baseline="0" smtClean="0">
                  <a:ln>
                    <a:noFill/>
                  </a:ln>
                  <a:solidFill>
                    <a:schemeClr val="tx1"/>
                  </a:solidFill>
                  <a:effectLst/>
                  <a:latin typeface="Arial" pitchFamily="34" charset="0"/>
                  <a:cs typeface="B Lotus" pitchFamily="2" charset="-78"/>
                </a:endParaRPr>
              </a:p>
            </p:txBody>
          </p:sp>
          <p:sp>
            <p:nvSpPr>
              <p:cNvPr id="2059" name="Rectangle 11"/>
              <p:cNvSpPr>
                <a:spLocks noChangeArrowheads="1"/>
              </p:cNvSpPr>
              <p:nvPr/>
            </p:nvSpPr>
            <p:spPr bwMode="auto">
              <a:xfrm>
                <a:off x="5935" y="4546"/>
                <a:ext cx="755" cy="460"/>
              </a:xfrm>
              <a:prstGeom prst="rect">
                <a:avLst/>
              </a:prstGeom>
              <a:solidFill>
                <a:srgbClr val="FFFF00"/>
              </a:solidFill>
              <a:ln w="31750">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SA" sz="1600" b="1" i="0" u="none" strike="noStrike" cap="none" normalizeH="0" baseline="0" dirty="0" smtClean="0">
                    <a:ln>
                      <a:noFill/>
                    </a:ln>
                    <a:solidFill>
                      <a:srgbClr val="FF0000"/>
                    </a:solidFill>
                    <a:effectLst/>
                    <a:latin typeface="Calibri" pitchFamily="34" charset="0"/>
                    <a:ea typeface="Arial" pitchFamily="34" charset="0"/>
                    <a:cs typeface="B Lotus" pitchFamily="2" charset="-78"/>
                  </a:rPr>
                  <a:t>خیر</a:t>
                </a:r>
                <a:endParaRPr kumimoji="0" lang="en-US" sz="2000" b="1" i="0" u="none" strike="noStrike" cap="none" normalizeH="0" baseline="0" dirty="0" smtClean="0">
                  <a:ln>
                    <a:noFill/>
                  </a:ln>
                  <a:solidFill>
                    <a:srgbClr val="FF0000"/>
                  </a:solidFill>
                  <a:effectLst/>
                  <a:latin typeface="Arial" pitchFamily="34" charset="0"/>
                  <a:cs typeface="Arial" pitchFamily="34" charset="0"/>
                </a:endParaRPr>
              </a:p>
            </p:txBody>
          </p:sp>
          <p:sp>
            <p:nvSpPr>
              <p:cNvPr id="2060" name="Rectangle 12"/>
              <p:cNvSpPr>
                <a:spLocks noChangeArrowheads="1"/>
              </p:cNvSpPr>
              <p:nvPr/>
            </p:nvSpPr>
            <p:spPr bwMode="auto">
              <a:xfrm>
                <a:off x="8216" y="6586"/>
                <a:ext cx="755" cy="480"/>
              </a:xfrm>
              <a:prstGeom prst="rect">
                <a:avLst/>
              </a:prstGeom>
              <a:solidFill>
                <a:srgbClr val="FFFF00"/>
              </a:solidFill>
              <a:ln w="31750">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SA" sz="1600" b="1" i="0" u="none" strike="noStrike" cap="none" normalizeH="0" baseline="0" dirty="0" smtClean="0">
                    <a:ln>
                      <a:noFill/>
                    </a:ln>
                    <a:solidFill>
                      <a:srgbClr val="FF0000"/>
                    </a:solidFill>
                    <a:effectLst/>
                    <a:latin typeface="Calibri" pitchFamily="34" charset="0"/>
                    <a:ea typeface="Arial" pitchFamily="34" charset="0"/>
                    <a:cs typeface="B Lotus" pitchFamily="2" charset="-78"/>
                  </a:rPr>
                  <a:t>بله</a:t>
                </a:r>
                <a:endParaRPr kumimoji="0" lang="en-US" sz="2400" b="1" i="0" u="none" strike="noStrike" cap="none" normalizeH="0" baseline="0" dirty="0" smtClean="0">
                  <a:ln>
                    <a:noFill/>
                  </a:ln>
                  <a:solidFill>
                    <a:srgbClr val="FF0000"/>
                  </a:solidFill>
                  <a:effectLst/>
                  <a:latin typeface="Arial" pitchFamily="34" charset="0"/>
                  <a:cs typeface="Arial" pitchFamily="34" charset="0"/>
                </a:endParaRPr>
              </a:p>
            </p:txBody>
          </p:sp>
          <p:sp>
            <p:nvSpPr>
              <p:cNvPr id="2061" name="Rectangle 13"/>
              <p:cNvSpPr>
                <a:spLocks noChangeArrowheads="1"/>
              </p:cNvSpPr>
              <p:nvPr/>
            </p:nvSpPr>
            <p:spPr bwMode="auto">
              <a:xfrm>
                <a:off x="1842" y="7235"/>
                <a:ext cx="9014" cy="655"/>
              </a:xfrm>
              <a:prstGeom prst="rect">
                <a:avLst/>
              </a:prstGeom>
              <a:ln w="38100">
                <a:solidFill>
                  <a:srgbClr val="FF33CC"/>
                </a:solidFill>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ar-SA" sz="1400" b="0" i="0" u="none" strike="noStrike" cap="none" normalizeH="0" baseline="0" smtClean="0">
                    <a:ln>
                      <a:noFill/>
                    </a:ln>
                    <a:solidFill>
                      <a:schemeClr val="tx1"/>
                    </a:solidFill>
                    <a:effectLst/>
                    <a:latin typeface="Calibri" pitchFamily="34" charset="0"/>
                    <a:ea typeface="Arial" pitchFamily="34" charset="0"/>
                    <a:cs typeface="B Lotus" pitchFamily="2" charset="-78"/>
                  </a:rPr>
                  <a:t>آماده شدن برای یک عملیات احیاء حاملگی پرخطر</a:t>
                </a:r>
                <a:endParaRPr kumimoji="0" lang="en-US" sz="1400" b="0" i="0" u="none" strike="noStrike" cap="none" normalizeH="0" baseline="0" smtClean="0">
                  <a:ln>
                    <a:noFill/>
                  </a:ln>
                  <a:solidFill>
                    <a:schemeClr val="tx1"/>
                  </a:solidFill>
                  <a:effectLst/>
                  <a:latin typeface="Calibri" pitchFamily="34" charset="0"/>
                  <a:ea typeface="Arial" pitchFamily="34" charset="0"/>
                  <a:cs typeface="B Lotus" pitchFamily="2" charset="-78"/>
                </a:endParaRPr>
              </a:p>
              <a:p>
                <a:pPr marL="0" marR="0" lvl="0" indent="0" algn="r" defTabSz="914400" rtl="1" eaLnBrk="1" fontAlgn="base" latinLnBrk="0" hangingPunct="1">
                  <a:lnSpc>
                    <a:spcPct val="100000"/>
                  </a:lnSpc>
                  <a:spcBef>
                    <a:spcPct val="0"/>
                  </a:spcBef>
                  <a:spcAft>
                    <a:spcPts val="1000"/>
                  </a:spcAft>
                  <a:buClrTx/>
                  <a:buSzTx/>
                  <a:buFontTx/>
                  <a:buNone/>
                  <a:tabLst/>
                </a:pPr>
                <a:r>
                  <a:rPr kumimoji="0" lang="ar-SA" sz="1400" b="0" i="0" u="none" strike="noStrike" cap="none" normalizeH="0" baseline="0" smtClean="0">
                    <a:ln>
                      <a:noFill/>
                    </a:ln>
                    <a:solidFill>
                      <a:schemeClr val="tx1"/>
                    </a:solidFill>
                    <a:effectLst/>
                    <a:latin typeface="Calibri" pitchFamily="34" charset="0"/>
                    <a:ea typeface="Arial" pitchFamily="34" charset="0"/>
                    <a:cs typeface="B Lotus" pitchFamily="2" charset="-78"/>
                  </a:rPr>
                  <a:t>ی</a:t>
                </a:r>
                <a:endParaRPr kumimoji="0" lang="en-US" sz="1800" b="0" i="0" u="none" strike="noStrike" cap="none" normalizeH="0" baseline="0" smtClean="0">
                  <a:ln>
                    <a:noFill/>
                  </a:ln>
                  <a:solidFill>
                    <a:schemeClr val="tx1"/>
                  </a:solidFill>
                  <a:effectLst/>
                  <a:latin typeface="Arial" pitchFamily="34" charset="0"/>
                  <a:cs typeface="B Lotus" pitchFamily="2" charset="-78"/>
                </a:endParaRPr>
              </a:p>
            </p:txBody>
          </p:sp>
          <p:cxnSp>
            <p:nvCxnSpPr>
              <p:cNvPr id="2062" name="AutoShape 14"/>
              <p:cNvCxnSpPr>
                <a:cxnSpLocks noChangeShapeType="1"/>
              </p:cNvCxnSpPr>
              <p:nvPr/>
            </p:nvCxnSpPr>
            <p:spPr bwMode="auto">
              <a:xfrm>
                <a:off x="9081" y="7890"/>
                <a:ext cx="0" cy="817"/>
              </a:xfrm>
              <a:prstGeom prst="straightConnector1">
                <a:avLst/>
              </a:prstGeom>
              <a:noFill/>
              <a:ln w="38100">
                <a:solidFill>
                  <a:srgbClr val="FF33CC"/>
                </a:solidFill>
                <a:round/>
                <a:headEnd/>
                <a:tailEnd type="triangle" w="med" len="med"/>
              </a:ln>
            </p:spPr>
          </p:cxnSp>
          <p:sp>
            <p:nvSpPr>
              <p:cNvPr id="2063" name="Rectangle 15"/>
              <p:cNvSpPr>
                <a:spLocks noChangeArrowheads="1"/>
              </p:cNvSpPr>
              <p:nvPr/>
            </p:nvSpPr>
            <p:spPr bwMode="auto">
              <a:xfrm>
                <a:off x="7615" y="8026"/>
                <a:ext cx="1363" cy="480"/>
              </a:xfrm>
              <a:prstGeom prst="rect">
                <a:avLst/>
              </a:prstGeom>
              <a:solidFill>
                <a:srgbClr val="FFFF00"/>
              </a:solidFill>
              <a:ln w="31750">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smtClean="0">
                    <a:ln>
                      <a:noFill/>
                    </a:ln>
                    <a:solidFill>
                      <a:srgbClr val="FF0000"/>
                    </a:solidFill>
                    <a:effectLst/>
                    <a:latin typeface="Calibri" pitchFamily="34" charset="0"/>
                    <a:ea typeface="Arial" pitchFamily="34" charset="0"/>
                    <a:cs typeface="B Lotus" pitchFamily="2" charset="-78"/>
                  </a:rPr>
                  <a:t>GA&lt;28</a:t>
                </a:r>
                <a:endParaRPr kumimoji="0" lang="en-US" sz="3200" b="0" i="0" u="none" strike="noStrike" cap="none" normalizeH="0" baseline="0" dirty="0" smtClean="0">
                  <a:ln>
                    <a:noFill/>
                  </a:ln>
                  <a:solidFill>
                    <a:srgbClr val="FF0000"/>
                  </a:solidFill>
                  <a:effectLst/>
                  <a:latin typeface="Arial" pitchFamily="34" charset="0"/>
                  <a:cs typeface="Arial" pitchFamily="34" charset="0"/>
                </a:endParaRPr>
              </a:p>
            </p:txBody>
          </p:sp>
          <p:cxnSp>
            <p:nvCxnSpPr>
              <p:cNvPr id="2064" name="AutoShape 16"/>
              <p:cNvCxnSpPr>
                <a:cxnSpLocks noChangeShapeType="1"/>
              </p:cNvCxnSpPr>
              <p:nvPr/>
            </p:nvCxnSpPr>
            <p:spPr bwMode="auto">
              <a:xfrm>
                <a:off x="3846" y="7890"/>
                <a:ext cx="0" cy="817"/>
              </a:xfrm>
              <a:prstGeom prst="straightConnector1">
                <a:avLst/>
              </a:prstGeom>
              <a:noFill/>
              <a:ln w="38100">
                <a:solidFill>
                  <a:srgbClr val="FF33CC"/>
                </a:solidFill>
                <a:round/>
                <a:headEnd/>
                <a:tailEnd type="triangle" w="med" len="med"/>
              </a:ln>
            </p:spPr>
          </p:cxnSp>
          <p:sp>
            <p:nvSpPr>
              <p:cNvPr id="2065" name="Rectangle 17"/>
              <p:cNvSpPr>
                <a:spLocks noChangeArrowheads="1"/>
              </p:cNvSpPr>
              <p:nvPr/>
            </p:nvSpPr>
            <p:spPr bwMode="auto">
              <a:xfrm>
                <a:off x="3952" y="8026"/>
                <a:ext cx="1383" cy="480"/>
              </a:xfrm>
              <a:prstGeom prst="rect">
                <a:avLst/>
              </a:prstGeom>
              <a:solidFill>
                <a:srgbClr val="FFFF00"/>
              </a:solidFill>
              <a:ln w="31750">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smtClean="0">
                    <a:ln>
                      <a:noFill/>
                    </a:ln>
                    <a:solidFill>
                      <a:srgbClr val="FF0000"/>
                    </a:solidFill>
                    <a:effectLst/>
                    <a:latin typeface="Calibri" pitchFamily="34" charset="0"/>
                    <a:ea typeface="Arial" pitchFamily="34" charset="0"/>
                    <a:cs typeface="B Lotus" pitchFamily="2" charset="-78"/>
                  </a:rPr>
                  <a:t>GA≥28</a:t>
                </a:r>
                <a:endParaRPr kumimoji="0" lang="en-US" sz="2400" b="0" i="0" u="none" strike="noStrike" cap="none" normalizeH="0" baseline="0" dirty="0" smtClean="0">
                  <a:ln>
                    <a:noFill/>
                  </a:ln>
                  <a:solidFill>
                    <a:srgbClr val="FF0000"/>
                  </a:solidFill>
                  <a:effectLst/>
                  <a:latin typeface="Arial" pitchFamily="34" charset="0"/>
                  <a:cs typeface="Arial" pitchFamily="34" charset="0"/>
                </a:endParaRPr>
              </a:p>
            </p:txBody>
          </p:sp>
          <p:sp>
            <p:nvSpPr>
              <p:cNvPr id="2066" name="Rectangle 18"/>
              <p:cNvSpPr>
                <a:spLocks noChangeArrowheads="1"/>
              </p:cNvSpPr>
              <p:nvPr/>
            </p:nvSpPr>
            <p:spPr bwMode="auto">
              <a:xfrm>
                <a:off x="7117" y="8707"/>
                <a:ext cx="3915" cy="2903"/>
              </a:xfrm>
              <a:prstGeom prst="rect">
                <a:avLst/>
              </a:prstGeom>
              <a:ln w="38100">
                <a:solidFill>
                  <a:srgbClr val="FF33CC"/>
                </a:solidFill>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t" anchorCtr="0" compatLnSpc="1">
                <a:prstTxWarp prst="textNoShape">
                  <a:avLst/>
                </a:prstTxWarp>
              </a:bodyPr>
              <a:lstStyle/>
              <a:p>
                <a:pPr marL="0" marR="384175" lvl="0" indent="0" algn="r" defTabSz="914400" rtl="1" eaLnBrk="1" fontAlgn="base" latinLnBrk="0" hangingPunct="1">
                  <a:lnSpc>
                    <a:spcPct val="100000"/>
                  </a:lnSpc>
                  <a:spcBef>
                    <a:spcPct val="0"/>
                  </a:spcBef>
                  <a:spcAft>
                    <a:spcPts val="1000"/>
                  </a:spcAft>
                  <a:buClrTx/>
                  <a:buSzTx/>
                  <a:buFont typeface="Symbol" pitchFamily="18" charset="2"/>
                  <a:buChar char="·"/>
                  <a:tabLst/>
                </a:pPr>
                <a:r>
                  <a:rPr kumimoji="0" lang="fa-IR" sz="1100" b="0" i="0" u="none" strike="noStrike" cap="none" normalizeH="0" baseline="0" smtClean="0">
                    <a:ln>
                      <a:noFill/>
                    </a:ln>
                    <a:solidFill>
                      <a:schemeClr val="tx1"/>
                    </a:solidFill>
                    <a:effectLst/>
                    <a:latin typeface="Calibri" pitchFamily="34" charset="0"/>
                    <a:ea typeface="Arial" pitchFamily="34" charset="0"/>
                    <a:cs typeface="B Lotus" pitchFamily="2" charset="-78"/>
                  </a:rPr>
                  <a:t>فراخوانی تیم احیاء با رهبری یک فوق تخصص نوزادان یا متخصص اطفال دوره دیده. </a:t>
                </a:r>
                <a:endParaRPr kumimoji="0" lang="fa-IR" sz="1100" b="0" i="0" u="none" strike="noStrike" cap="none" normalizeH="0" baseline="0" noProof="1" smtClean="0">
                  <a:ln>
                    <a:noFill/>
                  </a:ln>
                  <a:solidFill>
                    <a:schemeClr val="tx1"/>
                  </a:solidFill>
                  <a:effectLst/>
                  <a:latin typeface="Calibri" pitchFamily="34" charset="0"/>
                  <a:ea typeface="Arial" pitchFamily="34" charset="0"/>
                  <a:cs typeface="B Lotus" pitchFamily="2" charset="-78"/>
                </a:endParaRPr>
              </a:p>
              <a:p>
                <a:pPr marL="0" marR="0" lvl="0" indent="0" algn="r" defTabSz="914400" rtl="1" eaLnBrk="1" fontAlgn="base" latinLnBrk="0" hangingPunct="1">
                  <a:lnSpc>
                    <a:spcPct val="100000"/>
                  </a:lnSpc>
                  <a:spcBef>
                    <a:spcPct val="0"/>
                  </a:spcBef>
                  <a:spcAft>
                    <a:spcPts val="1000"/>
                  </a:spcAft>
                  <a:buClrTx/>
                  <a:buSzTx/>
                  <a:buFont typeface="Symbol" pitchFamily="18" charset="2"/>
                  <a:buChar char="·"/>
                  <a:tabLst/>
                </a:pPr>
                <a:r>
                  <a:rPr kumimoji="0" lang="fa-IR" sz="1100" b="0" i="0" u="none" strike="noStrike" cap="none" normalizeH="0" baseline="0" smtClean="0">
                    <a:ln>
                      <a:noFill/>
                    </a:ln>
                    <a:solidFill>
                      <a:schemeClr val="tx1"/>
                    </a:solidFill>
                    <a:effectLst/>
                    <a:latin typeface="Calibri" pitchFamily="34" charset="0"/>
                    <a:ea typeface="Arial" pitchFamily="34" charset="0"/>
                    <a:cs typeface="B Lotus" pitchFamily="2" charset="-78"/>
                  </a:rPr>
                  <a:t>حضور حداقل 2 نفر علاوه بر مسئول مراقبت از نوزاد در اتاق زایمان.</a:t>
                </a:r>
                <a:endParaRPr kumimoji="0" lang="fa-IR" sz="1100" b="0" i="0" u="none" strike="noStrike" cap="none" normalizeH="0" baseline="0" noProof="1" smtClean="0">
                  <a:ln>
                    <a:noFill/>
                  </a:ln>
                  <a:solidFill>
                    <a:schemeClr val="tx1"/>
                  </a:solidFill>
                  <a:effectLst/>
                  <a:latin typeface="Calibri" pitchFamily="34" charset="0"/>
                  <a:ea typeface="Arial" pitchFamily="34" charset="0"/>
                  <a:cs typeface="B Lotus" pitchFamily="2" charset="-78"/>
                </a:endParaRPr>
              </a:p>
              <a:p>
                <a:pPr marL="0" marR="0" lvl="0" indent="0" algn="r" defTabSz="914400" rtl="1" eaLnBrk="1" fontAlgn="base" latinLnBrk="0" hangingPunct="1">
                  <a:lnSpc>
                    <a:spcPct val="100000"/>
                  </a:lnSpc>
                  <a:spcBef>
                    <a:spcPct val="0"/>
                  </a:spcBef>
                  <a:spcAft>
                    <a:spcPts val="1000"/>
                  </a:spcAft>
                  <a:buClrTx/>
                  <a:buSzTx/>
                  <a:buFont typeface="Symbol" pitchFamily="18" charset="2"/>
                  <a:buChar char="·"/>
                  <a:tabLst/>
                </a:pPr>
                <a:r>
                  <a:rPr kumimoji="0" lang="fa-IR" sz="1100" b="0" i="0" u="none" strike="noStrike" cap="none" normalizeH="0" baseline="0" smtClean="0">
                    <a:ln>
                      <a:noFill/>
                    </a:ln>
                    <a:solidFill>
                      <a:schemeClr val="tx1"/>
                    </a:solidFill>
                    <a:effectLst/>
                    <a:latin typeface="Calibri" pitchFamily="34" charset="0"/>
                    <a:ea typeface="Arial" pitchFamily="34" charset="0"/>
                    <a:cs typeface="B Lotus" pitchFamily="2" charset="-78"/>
                  </a:rPr>
                  <a:t>آماده شدن برای تجويز </a:t>
                </a:r>
                <a:r>
                  <a:rPr kumimoji="0" lang="en-US" sz="1100" b="0" i="0" u="none" strike="noStrike" cap="none" normalizeH="0" baseline="0" noProof="1" smtClean="0">
                    <a:ln>
                      <a:noFill/>
                    </a:ln>
                    <a:solidFill>
                      <a:schemeClr val="tx1"/>
                    </a:solidFill>
                    <a:effectLst/>
                    <a:latin typeface="Calibri" pitchFamily="34" charset="0"/>
                    <a:ea typeface="Arial" pitchFamily="34" charset="0"/>
                    <a:cs typeface="B Lotus" pitchFamily="2" charset="-78"/>
                  </a:rPr>
                  <a:t>NCPAP</a:t>
                </a:r>
                <a:r>
                  <a:rPr kumimoji="0" lang="fa-IR" sz="1100" b="0" i="0" u="none" strike="noStrike" cap="none" normalizeH="0" baseline="0" smtClean="0">
                    <a:ln>
                      <a:noFill/>
                    </a:ln>
                    <a:solidFill>
                      <a:schemeClr val="tx1"/>
                    </a:solidFill>
                    <a:effectLst/>
                    <a:latin typeface="Calibri" pitchFamily="34" charset="0"/>
                    <a:ea typeface="Arial" pitchFamily="34" charset="0"/>
                    <a:cs typeface="B Lotus" pitchFamily="2" charset="-78"/>
                  </a:rPr>
                  <a:t> و سورفاکتانت (انتخابی)</a:t>
                </a:r>
                <a:endParaRPr kumimoji="0" lang="en-US" sz="1800" b="0" i="0" u="none" strike="noStrike" cap="none" normalizeH="0" baseline="0" smtClean="0">
                  <a:ln>
                    <a:noFill/>
                  </a:ln>
                  <a:solidFill>
                    <a:schemeClr val="tx1"/>
                  </a:solidFill>
                  <a:effectLst/>
                  <a:latin typeface="Arial" pitchFamily="34" charset="0"/>
                  <a:cs typeface="B Lotus" pitchFamily="2" charset="-78"/>
                </a:endParaRPr>
              </a:p>
            </p:txBody>
          </p:sp>
          <p:sp>
            <p:nvSpPr>
              <p:cNvPr id="2067" name="Rectangle 19"/>
              <p:cNvSpPr>
                <a:spLocks noChangeArrowheads="1"/>
              </p:cNvSpPr>
              <p:nvPr/>
            </p:nvSpPr>
            <p:spPr bwMode="auto">
              <a:xfrm>
                <a:off x="1874" y="8723"/>
                <a:ext cx="3915" cy="2903"/>
              </a:xfrm>
              <a:prstGeom prst="rect">
                <a:avLst/>
              </a:prstGeom>
              <a:ln w="38100">
                <a:solidFill>
                  <a:srgbClr val="FF33CC"/>
                </a:solidFill>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t" anchorCtr="0" compatLnSpc="1">
                <a:prstTxWarp prst="textNoShape">
                  <a:avLst/>
                </a:prstTxWarp>
              </a:bodyPr>
              <a:lstStyle/>
              <a:p>
                <a:pPr marL="0" marR="263525" lvl="0" indent="0" algn="r" defTabSz="914400" rtl="1" eaLnBrk="1" fontAlgn="base" latinLnBrk="0" hangingPunct="1">
                  <a:lnSpc>
                    <a:spcPct val="100000"/>
                  </a:lnSpc>
                  <a:spcBef>
                    <a:spcPct val="0"/>
                  </a:spcBef>
                  <a:spcAft>
                    <a:spcPts val="1000"/>
                  </a:spcAft>
                  <a:buClrTx/>
                  <a:buSzTx/>
                  <a:buFont typeface="Symbol" pitchFamily="18" charset="2"/>
                  <a:buChar char="·"/>
                  <a:tabLst/>
                </a:pPr>
                <a:r>
                  <a:rPr kumimoji="0" lang="fa-IR" sz="1100" b="0" i="0" u="none" strike="noStrike" cap="none" normalizeH="0" baseline="0" smtClean="0">
                    <a:ln>
                      <a:noFill/>
                    </a:ln>
                    <a:solidFill>
                      <a:schemeClr val="tx1"/>
                    </a:solidFill>
                    <a:effectLst/>
                    <a:latin typeface="Calibri" pitchFamily="34" charset="0"/>
                    <a:ea typeface="Arial" pitchFamily="34" charset="0"/>
                    <a:cs typeface="B Lotus" pitchFamily="2" charset="-78"/>
                  </a:rPr>
                  <a:t>فراخوانی تیم احیاء</a:t>
                </a:r>
                <a:r>
                  <a:rPr kumimoji="0" lang="fa-IR" sz="1100" b="0" i="0" u="none" strike="noStrike" cap="none" normalizeH="0" baseline="0" noProof="1" smtClean="0">
                    <a:ln>
                      <a:noFill/>
                    </a:ln>
                    <a:solidFill>
                      <a:schemeClr val="tx1"/>
                    </a:solidFill>
                    <a:effectLst/>
                    <a:latin typeface="Calibri" pitchFamily="34" charset="0"/>
                    <a:ea typeface="Arial" pitchFamily="34" charset="0"/>
                    <a:cs typeface="B Lotus" pitchFamily="2" charset="-78"/>
                  </a:rPr>
                  <a:t> </a:t>
                </a:r>
                <a:r>
                  <a:rPr kumimoji="0" lang="fa-IR" sz="1100" b="0" i="0" u="none" strike="noStrike" cap="none" normalizeH="0" baseline="0" smtClean="0">
                    <a:ln>
                      <a:noFill/>
                    </a:ln>
                    <a:solidFill>
                      <a:schemeClr val="tx1"/>
                    </a:solidFill>
                    <a:effectLst/>
                    <a:latin typeface="Calibri" pitchFamily="34" charset="0"/>
                    <a:ea typeface="Arial" pitchFamily="34" charset="0"/>
                    <a:cs typeface="B Lotus" pitchFamily="2" charset="-78"/>
                  </a:rPr>
                  <a:t>با رهبری پزشکی که واجد گواهی احیاء پیشرفته می باشد.</a:t>
                </a:r>
                <a:endParaRPr kumimoji="0" lang="fa-IR" sz="1100" b="0" i="0" u="none" strike="noStrike" cap="none" normalizeH="0" baseline="0" noProof="1" smtClean="0">
                  <a:ln>
                    <a:noFill/>
                  </a:ln>
                  <a:solidFill>
                    <a:schemeClr val="tx1"/>
                  </a:solidFill>
                  <a:effectLst/>
                  <a:latin typeface="Calibri" pitchFamily="34" charset="0"/>
                  <a:ea typeface="Arial" pitchFamily="34" charset="0"/>
                  <a:cs typeface="B Lotus" pitchFamily="2" charset="-78"/>
                </a:endParaRPr>
              </a:p>
              <a:p>
                <a:pPr marL="0" marR="0" lvl="0" indent="0" algn="r" defTabSz="914400" rtl="1" eaLnBrk="1" fontAlgn="base" latinLnBrk="0" hangingPunct="1">
                  <a:lnSpc>
                    <a:spcPct val="100000"/>
                  </a:lnSpc>
                  <a:spcBef>
                    <a:spcPct val="0"/>
                  </a:spcBef>
                  <a:spcAft>
                    <a:spcPts val="1000"/>
                  </a:spcAft>
                  <a:buClrTx/>
                  <a:buSzTx/>
                  <a:buFont typeface="Symbol" pitchFamily="18" charset="2"/>
                  <a:buChar char="·"/>
                  <a:tabLst/>
                </a:pPr>
                <a:r>
                  <a:rPr kumimoji="0" lang="fa-IR" sz="1100" b="0" i="0" u="none" strike="noStrike" cap="none" normalizeH="0" baseline="0" smtClean="0">
                    <a:ln>
                      <a:noFill/>
                    </a:ln>
                    <a:solidFill>
                      <a:schemeClr val="tx1"/>
                    </a:solidFill>
                    <a:effectLst/>
                    <a:latin typeface="Calibri" pitchFamily="34" charset="0"/>
                    <a:ea typeface="Arial" pitchFamily="34" charset="0"/>
                    <a:cs typeface="B Lotus" pitchFamily="2" charset="-78"/>
                  </a:rPr>
                  <a:t>حضور حداقل 1 نفر علاوه بر مامای مراقب نوزاد در اتاق زایمان.</a:t>
                </a:r>
                <a:endParaRPr kumimoji="0" lang="fa-IR" sz="1100" b="0" i="0" u="none" strike="noStrike" cap="none" normalizeH="0" baseline="0" noProof="1" smtClean="0">
                  <a:ln>
                    <a:noFill/>
                  </a:ln>
                  <a:solidFill>
                    <a:schemeClr val="tx1"/>
                  </a:solidFill>
                  <a:effectLst/>
                  <a:latin typeface="Calibri" pitchFamily="34" charset="0"/>
                  <a:ea typeface="Arial" pitchFamily="34" charset="0"/>
                  <a:cs typeface="B Lotus" pitchFamily="2" charset="-78"/>
                </a:endParaRPr>
              </a:p>
              <a:p>
                <a:pPr marL="0" marR="0" lvl="0" indent="0" algn="r" defTabSz="914400" rtl="1" eaLnBrk="1" fontAlgn="base" latinLnBrk="0" hangingPunct="1">
                  <a:lnSpc>
                    <a:spcPct val="100000"/>
                  </a:lnSpc>
                  <a:spcBef>
                    <a:spcPct val="0"/>
                  </a:spcBef>
                  <a:spcAft>
                    <a:spcPts val="1000"/>
                  </a:spcAft>
                  <a:buClrTx/>
                  <a:buSzTx/>
                  <a:buFont typeface="Symbol" pitchFamily="18" charset="2"/>
                  <a:buChar char="·"/>
                  <a:tabLst/>
                </a:pPr>
                <a:r>
                  <a:rPr kumimoji="0" lang="fa-IR" sz="1100" b="0" i="0" u="none" strike="noStrike" cap="none" normalizeH="0" baseline="0" smtClean="0">
                    <a:ln>
                      <a:noFill/>
                    </a:ln>
                    <a:solidFill>
                      <a:schemeClr val="tx1"/>
                    </a:solidFill>
                    <a:effectLst/>
                    <a:latin typeface="Calibri" pitchFamily="34" charset="0"/>
                    <a:ea typeface="Arial" pitchFamily="34" charset="0"/>
                    <a:cs typeface="B Lotus" pitchFamily="2" charset="-78"/>
                  </a:rPr>
                  <a:t>آماده شدن برای تجویز </a:t>
                </a:r>
                <a:r>
                  <a:rPr kumimoji="0" lang="en-US" sz="1100" b="0" i="0" u="none" strike="noStrike" cap="none" normalizeH="0" baseline="0" noProof="1" smtClean="0">
                    <a:ln>
                      <a:noFill/>
                    </a:ln>
                    <a:solidFill>
                      <a:schemeClr val="tx1"/>
                    </a:solidFill>
                    <a:effectLst/>
                    <a:latin typeface="Calibri" pitchFamily="34" charset="0"/>
                    <a:ea typeface="Arial" pitchFamily="34" charset="0"/>
                    <a:cs typeface="B Lotus" pitchFamily="2" charset="-78"/>
                  </a:rPr>
                  <a:t>NCPAP</a:t>
                </a:r>
                <a:endParaRPr kumimoji="0" lang="en-US" sz="1800" b="0" i="0" u="none" strike="noStrike" cap="none" normalizeH="0" baseline="0" smtClean="0">
                  <a:ln>
                    <a:noFill/>
                  </a:ln>
                  <a:solidFill>
                    <a:schemeClr val="tx1"/>
                  </a:solidFill>
                  <a:effectLst/>
                  <a:latin typeface="Arial" pitchFamily="34" charset="0"/>
                  <a:cs typeface="B Lotus" pitchFamily="2" charset="-78"/>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2"/>
                                        </p:tgtEl>
                                        <p:attrNameLst>
                                          <p:attrName>ppt_x</p:attrName>
                                        </p:attrNameLst>
                                      </p:cBhvr>
                                      <p:tavLst>
                                        <p:tav tm="0">
                                          <p:val>
                                            <p:strVal val="ppt_x"/>
                                          </p:val>
                                        </p:tav>
                                        <p:tav tm="100000">
                                          <p:val>
                                            <p:strVal val="ppt_x"/>
                                          </p:val>
                                        </p:tav>
                                      </p:tavLst>
                                    </p:anim>
                                    <p:anim calcmode="lin" valueType="num">
                                      <p:cBhvr additive="base">
                                        <p:cTn id="7" dur="500"/>
                                        <p:tgtEl>
                                          <p:spTgt spid="2"/>
                                        </p:tgtEl>
                                        <p:attrNameLst>
                                          <p:attrName>ppt_y</p:attrName>
                                        </p:attrNameLst>
                                      </p:cBhvr>
                                      <p:tavLst>
                                        <p:tav tm="0">
                                          <p:val>
                                            <p:strVal val="ppt_y"/>
                                          </p:val>
                                        </p:tav>
                                        <p:tav tm="100000">
                                          <p:val>
                                            <p:strVal val="1+ppt_h/2"/>
                                          </p:val>
                                        </p:tav>
                                      </p:tavLst>
                                    </p:anim>
                                    <p:set>
                                      <p:cBhvr>
                                        <p:cTn id="8" dur="1" fill="hold">
                                          <p:stCondLst>
                                            <p:cond delay="499"/>
                                          </p:stCondLst>
                                        </p:cTn>
                                        <p:tgtEl>
                                          <p:spTgt spid="2"/>
                                        </p:tgtEl>
                                        <p:attrNameLst>
                                          <p:attrName>style.visibility</p:attrName>
                                        </p:attrNameLst>
                                      </p:cBhvr>
                                      <p:to>
                                        <p:strVal val="hidden"/>
                                      </p:to>
                                    </p:set>
                                  </p:childTnLst>
                                </p:cTn>
                              </p:par>
                              <p:par>
                                <p:cTn id="9" presetID="2" presetClass="entr" presetSubtype="4" fill="hold" nodeType="withEffect">
                                  <p:stCondLst>
                                    <p:cond delay="0"/>
                                  </p:stCondLst>
                                  <p:childTnLst>
                                    <p:set>
                                      <p:cBhvr>
                                        <p:cTn id="10" dur="1" fill="hold">
                                          <p:stCondLst>
                                            <p:cond delay="0"/>
                                          </p:stCondLst>
                                        </p:cTn>
                                        <p:tgtEl>
                                          <p:spTgt spid="2050"/>
                                        </p:tgtEl>
                                        <p:attrNameLst>
                                          <p:attrName>style.visibility</p:attrName>
                                        </p:attrNameLst>
                                      </p:cBhvr>
                                      <p:to>
                                        <p:strVal val="visible"/>
                                      </p:to>
                                    </p:set>
                                    <p:anim calcmode="lin" valueType="num">
                                      <p:cBhvr additive="base">
                                        <p:cTn id="11" dur="500" fill="hold"/>
                                        <p:tgtEl>
                                          <p:spTgt spid="2050"/>
                                        </p:tgtEl>
                                        <p:attrNameLst>
                                          <p:attrName>ppt_x</p:attrName>
                                        </p:attrNameLst>
                                      </p:cBhvr>
                                      <p:tavLst>
                                        <p:tav tm="0">
                                          <p:val>
                                            <p:strVal val="#ppt_x"/>
                                          </p:val>
                                        </p:tav>
                                        <p:tav tm="100000">
                                          <p:val>
                                            <p:strVal val="#ppt_x"/>
                                          </p:val>
                                        </p:tav>
                                      </p:tavLst>
                                    </p:anim>
                                    <p:anim calcmode="lin" valueType="num">
                                      <p:cBhvr additive="base">
                                        <p:cTn id="12"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cstate="email">
            <a:lum bright="-40000" contrast="-40000"/>
          </a:blip>
          <a:srcRect/>
          <a:stretch>
            <a:fillRect/>
          </a:stretch>
        </p:blipFill>
        <p:spPr bwMode="auto">
          <a:xfrm>
            <a:off x="1" y="1"/>
            <a:ext cx="9159514" cy="6857999"/>
          </a:xfrm>
          <a:prstGeom prst="rect">
            <a:avLst/>
          </a:prstGeom>
          <a:noFill/>
          <a:ln w="9525">
            <a:noFill/>
            <a:miter lim="800000"/>
            <a:headEnd/>
            <a:tailEnd/>
          </a:ln>
        </p:spPr>
      </p:pic>
      <p:sp>
        <p:nvSpPr>
          <p:cNvPr id="92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217" name="Object 1"/>
          <p:cNvGraphicFramePr>
            <a:graphicFrameLocks noChangeAspect="1"/>
          </p:cNvGraphicFramePr>
          <p:nvPr/>
        </p:nvGraphicFramePr>
        <p:xfrm>
          <a:off x="2245073" y="0"/>
          <a:ext cx="4841528" cy="6858000"/>
        </p:xfrm>
        <a:graphic>
          <a:graphicData uri="http://schemas.openxmlformats.org/presentationml/2006/ole">
            <p:oleObj spid="_x0000_s73730" name="Visio" r:id="rId4" imgW="5798496" imgH="8264375" progId="">
              <p:embed/>
            </p:oleObj>
          </a:graphicData>
        </a:graphic>
      </p:graphicFrame>
      <p:sp>
        <p:nvSpPr>
          <p:cNvPr id="7" name="Title 1"/>
          <p:cNvSpPr>
            <a:spLocks noGrp="1"/>
          </p:cNvSpPr>
          <p:nvPr>
            <p:ph type="title"/>
          </p:nvPr>
        </p:nvSpPr>
        <p:spPr>
          <a:xfrm>
            <a:off x="914400" y="2209800"/>
            <a:ext cx="7239000" cy="1371600"/>
          </a:xfrm>
        </p:spPr>
        <p:style>
          <a:lnRef idx="1">
            <a:schemeClr val="accent1"/>
          </a:lnRef>
          <a:fillRef idx="2">
            <a:schemeClr val="accent1"/>
          </a:fillRef>
          <a:effectRef idx="1">
            <a:schemeClr val="accent1"/>
          </a:effectRef>
          <a:fontRef idx="minor">
            <a:schemeClr val="dk1"/>
          </a:fontRef>
        </p:style>
        <p:txBody>
          <a:bodyPr>
            <a:normAutofit/>
          </a:bodyPr>
          <a:lstStyle/>
          <a:p>
            <a:pPr rtl="1"/>
            <a:r>
              <a:rPr lang="fa-IR" sz="4800" b="1" dirty="0" smtClean="0">
                <a:cs typeface="B Kamran" pitchFamily="2" charset="-78"/>
              </a:rPr>
              <a:t>فرایند برگزاری کارگاه احیاء نوزاد</a:t>
            </a:r>
            <a:endParaRPr lang="en-US" sz="4800" b="1" dirty="0">
              <a:cs typeface="B Kamran"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7"/>
                                        </p:tgtEl>
                                        <p:attrNameLst>
                                          <p:attrName>ppt_x</p:attrName>
                                        </p:attrNameLst>
                                      </p:cBhvr>
                                      <p:tavLst>
                                        <p:tav tm="0">
                                          <p:val>
                                            <p:strVal val="ppt_x"/>
                                          </p:val>
                                        </p:tav>
                                        <p:tav tm="100000">
                                          <p:val>
                                            <p:strVal val="ppt_x"/>
                                          </p:val>
                                        </p:tav>
                                      </p:tavLst>
                                    </p:anim>
                                    <p:anim calcmode="lin" valueType="num">
                                      <p:cBhvr additive="base">
                                        <p:cTn id="7" dur="500"/>
                                        <p:tgtEl>
                                          <p:spTgt spid="7"/>
                                        </p:tgtEl>
                                        <p:attrNameLst>
                                          <p:attrName>ppt_y</p:attrName>
                                        </p:attrNameLst>
                                      </p:cBhvr>
                                      <p:tavLst>
                                        <p:tav tm="0">
                                          <p:val>
                                            <p:strVal val="ppt_y"/>
                                          </p:val>
                                        </p:tav>
                                        <p:tav tm="100000">
                                          <p:val>
                                            <p:strVal val="1+ppt_h/2"/>
                                          </p:val>
                                        </p:tav>
                                      </p:tavLst>
                                    </p:anim>
                                    <p:set>
                                      <p:cBhvr>
                                        <p:cTn id="8" dur="1" fill="hold">
                                          <p:stCondLst>
                                            <p:cond delay="499"/>
                                          </p:stCondLst>
                                        </p:cTn>
                                        <p:tgtEl>
                                          <p:spTgt spid="7"/>
                                        </p:tgtEl>
                                        <p:attrNameLst>
                                          <p:attrName>style.visibility</p:attrName>
                                        </p:attrNameLst>
                                      </p:cBhvr>
                                      <p:to>
                                        <p:strVal val="hidden"/>
                                      </p:to>
                                    </p:set>
                                  </p:childTnLst>
                                </p:cTn>
                              </p:par>
                              <p:par>
                                <p:cTn id="9" presetID="2" presetClass="entr" presetSubtype="4" fill="hold" nodeType="withEffect">
                                  <p:stCondLst>
                                    <p:cond delay="0"/>
                                  </p:stCondLst>
                                  <p:childTnLst>
                                    <p:set>
                                      <p:cBhvr>
                                        <p:cTn id="10" dur="1" fill="hold">
                                          <p:stCondLst>
                                            <p:cond delay="0"/>
                                          </p:stCondLst>
                                        </p:cTn>
                                        <p:tgtEl>
                                          <p:spTgt spid="9217"/>
                                        </p:tgtEl>
                                        <p:attrNameLst>
                                          <p:attrName>style.visibility</p:attrName>
                                        </p:attrNameLst>
                                      </p:cBhvr>
                                      <p:to>
                                        <p:strVal val="visible"/>
                                      </p:to>
                                    </p:set>
                                    <p:anim calcmode="lin" valueType="num">
                                      <p:cBhvr additive="base">
                                        <p:cTn id="11" dur="500" fill="hold"/>
                                        <p:tgtEl>
                                          <p:spTgt spid="9217"/>
                                        </p:tgtEl>
                                        <p:attrNameLst>
                                          <p:attrName>ppt_x</p:attrName>
                                        </p:attrNameLst>
                                      </p:cBhvr>
                                      <p:tavLst>
                                        <p:tav tm="0">
                                          <p:val>
                                            <p:strVal val="#ppt_x"/>
                                          </p:val>
                                        </p:tav>
                                        <p:tav tm="100000">
                                          <p:val>
                                            <p:strVal val="#ppt_x"/>
                                          </p:val>
                                        </p:tav>
                                      </p:tavLst>
                                    </p:anim>
                                    <p:anim calcmode="lin" valueType="num">
                                      <p:cBhvr additive="base">
                                        <p:cTn id="12" dur="500" fill="hold"/>
                                        <p:tgtEl>
                                          <p:spTgt spid="92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cstate="email">
            <a:lum bright="-40000" contrast="-40000"/>
          </a:blip>
          <a:srcRect/>
          <a:stretch>
            <a:fillRect/>
          </a:stretch>
        </p:blipFill>
        <p:spPr bwMode="auto">
          <a:xfrm>
            <a:off x="1" y="1"/>
            <a:ext cx="9159514" cy="6857999"/>
          </a:xfrm>
          <a:prstGeom prst="rect">
            <a:avLst/>
          </a:prstGeom>
          <a:noFill/>
          <a:ln w="9525">
            <a:noFill/>
            <a:miter lim="800000"/>
            <a:headEnd/>
            <a:tailEnd/>
          </a:ln>
        </p:spPr>
      </p:pic>
      <p:sp>
        <p:nvSpPr>
          <p:cNvPr id="92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217" name="Object 1"/>
          <p:cNvGraphicFramePr>
            <a:graphicFrameLocks noChangeAspect="1"/>
          </p:cNvGraphicFramePr>
          <p:nvPr/>
        </p:nvGraphicFramePr>
        <p:xfrm>
          <a:off x="2245073" y="0"/>
          <a:ext cx="4841528" cy="6858000"/>
        </p:xfrm>
        <a:graphic>
          <a:graphicData uri="http://schemas.openxmlformats.org/presentationml/2006/ole">
            <p:oleObj spid="_x0000_s74754" name="Visio" r:id="rId4" imgW="5798496" imgH="8264375" progId="">
              <p:embed/>
            </p:oleObj>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cstate="email">
            <a:lum bright="-40000" contrast="-40000"/>
          </a:blip>
          <a:srcRect/>
          <a:stretch>
            <a:fillRect/>
          </a:stretch>
        </p:blipFill>
        <p:spPr bwMode="auto">
          <a:xfrm>
            <a:off x="1" y="1"/>
            <a:ext cx="9159514" cy="6857999"/>
          </a:xfrm>
          <a:prstGeom prst="rect">
            <a:avLst/>
          </a:prstGeom>
          <a:noFill/>
          <a:ln w="9525">
            <a:noFill/>
            <a:miter lim="800000"/>
            <a:headEnd/>
            <a:tailEnd/>
          </a:ln>
        </p:spPr>
      </p:pic>
      <p:sp>
        <p:nvSpPr>
          <p:cNvPr id="92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217" name="Object 1"/>
          <p:cNvGraphicFramePr>
            <a:graphicFrameLocks noChangeAspect="1"/>
          </p:cNvGraphicFramePr>
          <p:nvPr/>
        </p:nvGraphicFramePr>
        <p:xfrm>
          <a:off x="2245073" y="0"/>
          <a:ext cx="4841528" cy="6858000"/>
        </p:xfrm>
        <a:graphic>
          <a:graphicData uri="http://schemas.openxmlformats.org/presentationml/2006/ole">
            <p:oleObj spid="_x0000_s75778" name="Visio" r:id="rId4" imgW="5798496" imgH="8264375" progId="">
              <p:embed/>
            </p:oleObj>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cstate="email">
            <a:lum bright="-40000" contrast="-40000"/>
          </a:blip>
          <a:srcRect/>
          <a:stretch>
            <a:fillRect/>
          </a:stretch>
        </p:blipFill>
        <p:spPr bwMode="auto">
          <a:xfrm>
            <a:off x="1" y="1"/>
            <a:ext cx="9159514" cy="6857999"/>
          </a:xfrm>
          <a:prstGeom prst="rect">
            <a:avLst/>
          </a:prstGeom>
          <a:noFill/>
          <a:ln w="9525">
            <a:noFill/>
            <a:miter lim="800000"/>
            <a:headEnd/>
            <a:tailEnd/>
          </a:ln>
        </p:spPr>
      </p:pic>
      <p:sp>
        <p:nvSpPr>
          <p:cNvPr id="92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217" name="Object 1"/>
          <p:cNvGraphicFramePr>
            <a:graphicFrameLocks noChangeAspect="1"/>
          </p:cNvGraphicFramePr>
          <p:nvPr/>
        </p:nvGraphicFramePr>
        <p:xfrm>
          <a:off x="2245073" y="0"/>
          <a:ext cx="4841528" cy="6858000"/>
        </p:xfrm>
        <a:graphic>
          <a:graphicData uri="http://schemas.openxmlformats.org/presentationml/2006/ole">
            <p:oleObj spid="_x0000_s76802" name="Visio" r:id="rId4" imgW="5798496" imgH="8264375" progId="">
              <p:embed/>
            </p:oleObj>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cstate="email">
            <a:lum bright="-40000" contrast="-40000"/>
          </a:blip>
          <a:srcRect/>
          <a:stretch>
            <a:fillRect/>
          </a:stretch>
        </p:blipFill>
        <p:spPr bwMode="auto">
          <a:xfrm>
            <a:off x="1" y="1"/>
            <a:ext cx="9159514" cy="6857999"/>
          </a:xfrm>
          <a:prstGeom prst="rect">
            <a:avLst/>
          </a:prstGeom>
          <a:noFill/>
          <a:ln w="9525">
            <a:noFill/>
            <a:miter lim="800000"/>
            <a:headEnd/>
            <a:tailEnd/>
          </a:ln>
        </p:spPr>
      </p:pic>
      <p:sp>
        <p:nvSpPr>
          <p:cNvPr id="92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217" name="Object 1"/>
          <p:cNvGraphicFramePr>
            <a:graphicFrameLocks noChangeAspect="1"/>
          </p:cNvGraphicFramePr>
          <p:nvPr/>
        </p:nvGraphicFramePr>
        <p:xfrm>
          <a:off x="2245073" y="0"/>
          <a:ext cx="4841528" cy="6858000"/>
        </p:xfrm>
        <a:graphic>
          <a:graphicData uri="http://schemas.openxmlformats.org/presentationml/2006/ole">
            <p:oleObj spid="_x0000_s77826" name="Visio" r:id="rId4" imgW="5798496" imgH="8264375" progId="">
              <p:embed/>
            </p:oleObj>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cstate="email">
            <a:lum bright="-40000" contrast="-40000"/>
          </a:blip>
          <a:srcRect/>
          <a:stretch>
            <a:fillRect/>
          </a:stretch>
        </p:blipFill>
        <p:spPr bwMode="auto">
          <a:xfrm>
            <a:off x="1" y="1"/>
            <a:ext cx="9159514" cy="6857999"/>
          </a:xfrm>
          <a:prstGeom prst="rect">
            <a:avLst/>
          </a:prstGeom>
          <a:noFill/>
          <a:ln w="9525">
            <a:noFill/>
            <a:miter lim="800000"/>
            <a:headEnd/>
            <a:tailEnd/>
          </a:ln>
        </p:spPr>
      </p:pic>
      <p:sp>
        <p:nvSpPr>
          <p:cNvPr id="92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217" name="Object 1"/>
          <p:cNvGraphicFramePr>
            <a:graphicFrameLocks noChangeAspect="1"/>
          </p:cNvGraphicFramePr>
          <p:nvPr/>
        </p:nvGraphicFramePr>
        <p:xfrm>
          <a:off x="2245073" y="0"/>
          <a:ext cx="4841528" cy="6858000"/>
        </p:xfrm>
        <a:graphic>
          <a:graphicData uri="http://schemas.openxmlformats.org/presentationml/2006/ole">
            <p:oleObj spid="_x0000_s78850" name="Visio" r:id="rId4" imgW="5798496" imgH="8264375" progId="">
              <p:embed/>
            </p:oleObj>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cstate="email">
            <a:lum bright="-40000" contrast="-40000"/>
          </a:blip>
          <a:srcRect/>
          <a:stretch>
            <a:fillRect/>
          </a:stretch>
        </p:blipFill>
        <p:spPr bwMode="auto">
          <a:xfrm>
            <a:off x="1" y="1"/>
            <a:ext cx="9159514" cy="6857999"/>
          </a:xfrm>
          <a:prstGeom prst="rect">
            <a:avLst/>
          </a:prstGeom>
          <a:noFill/>
          <a:ln w="9525">
            <a:noFill/>
            <a:miter lim="800000"/>
            <a:headEnd/>
            <a:tailEnd/>
          </a:ln>
        </p:spPr>
      </p:pic>
      <p:sp>
        <p:nvSpPr>
          <p:cNvPr id="92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217" name="Object 1"/>
          <p:cNvGraphicFramePr>
            <a:graphicFrameLocks noChangeAspect="1"/>
          </p:cNvGraphicFramePr>
          <p:nvPr/>
        </p:nvGraphicFramePr>
        <p:xfrm>
          <a:off x="2245073" y="0"/>
          <a:ext cx="4841528" cy="6858000"/>
        </p:xfrm>
        <a:graphic>
          <a:graphicData uri="http://schemas.openxmlformats.org/presentationml/2006/ole">
            <p:oleObj spid="_x0000_s79874" name="Visio" r:id="rId4" imgW="5798496" imgH="8264375" progId="">
              <p:embed/>
            </p:oleObj>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cstate="email">
            <a:lum bright="-40000" contrast="-40000"/>
          </a:blip>
          <a:srcRect/>
          <a:stretch>
            <a:fillRect/>
          </a:stretch>
        </p:blipFill>
        <p:spPr bwMode="auto">
          <a:xfrm>
            <a:off x="1" y="1"/>
            <a:ext cx="9159514" cy="6857999"/>
          </a:xfrm>
          <a:prstGeom prst="rect">
            <a:avLst/>
          </a:prstGeom>
          <a:noFill/>
          <a:ln w="9525">
            <a:noFill/>
            <a:miter lim="800000"/>
            <a:headEnd/>
            <a:tailEnd/>
          </a:ln>
        </p:spPr>
      </p:pic>
      <p:sp>
        <p:nvSpPr>
          <p:cNvPr id="92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217" name="Object 1"/>
          <p:cNvGraphicFramePr>
            <a:graphicFrameLocks noChangeAspect="1"/>
          </p:cNvGraphicFramePr>
          <p:nvPr/>
        </p:nvGraphicFramePr>
        <p:xfrm>
          <a:off x="2245073" y="0"/>
          <a:ext cx="4841528" cy="6858000"/>
        </p:xfrm>
        <a:graphic>
          <a:graphicData uri="http://schemas.openxmlformats.org/presentationml/2006/ole">
            <p:oleObj spid="_x0000_s80898" name="Visio" r:id="rId4" imgW="5798496" imgH="8264375" progId="">
              <p:embed/>
            </p:oleObj>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email">
            <a:lum bright="-40000" contrast="-40000"/>
          </a:blip>
          <a:srcRect/>
          <a:stretch>
            <a:fillRect/>
          </a:stretch>
        </p:blipFill>
        <p:spPr bwMode="auto">
          <a:xfrm>
            <a:off x="1" y="1"/>
            <a:ext cx="9159514" cy="6857999"/>
          </a:xfrm>
          <a:prstGeom prst="rect">
            <a:avLst/>
          </a:prstGeom>
          <a:noFill/>
          <a:ln w="9525">
            <a:noFill/>
            <a:miter lim="800000"/>
            <a:headEnd/>
            <a:tailEnd/>
          </a:ln>
        </p:spPr>
      </p:pic>
      <p:sp>
        <p:nvSpPr>
          <p:cNvPr id="2" name="Title 1"/>
          <p:cNvSpPr>
            <a:spLocks noGrp="1"/>
          </p:cNvSpPr>
          <p:nvPr>
            <p:ph type="title"/>
          </p:nvPr>
        </p:nvSpPr>
        <p:spPr>
          <a:xfrm>
            <a:off x="914400" y="2209800"/>
            <a:ext cx="7239000" cy="1371600"/>
          </a:xfrm>
        </p:spPr>
        <p:style>
          <a:lnRef idx="1">
            <a:schemeClr val="accent1"/>
          </a:lnRef>
          <a:fillRef idx="2">
            <a:schemeClr val="accent1"/>
          </a:fillRef>
          <a:effectRef idx="1">
            <a:schemeClr val="accent1"/>
          </a:effectRef>
          <a:fontRef idx="minor">
            <a:schemeClr val="dk1"/>
          </a:fontRef>
        </p:style>
        <p:txBody>
          <a:bodyPr>
            <a:normAutofit/>
          </a:bodyPr>
          <a:lstStyle/>
          <a:p>
            <a:pPr rtl="1"/>
            <a:r>
              <a:rPr lang="fa-IR" sz="4800" b="1" dirty="0" smtClean="0">
                <a:cs typeface="B Kamran" pitchFamily="2" charset="-78"/>
              </a:rPr>
              <a:t>کارآموز واجد گواهی احیاء نوزاد</a:t>
            </a:r>
            <a:endParaRPr lang="en-US" sz="4800" b="1" dirty="0">
              <a:cs typeface="B Kamran" pitchFamily="2" charset="-78"/>
            </a:endParaRPr>
          </a:p>
        </p:txBody>
      </p:sp>
      <p:sp>
        <p:nvSpPr>
          <p:cNvPr id="4813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915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8" name="Picture 7"/>
          <p:cNvPicPr/>
          <p:nvPr/>
        </p:nvPicPr>
        <p:blipFill>
          <a:blip r:embed="rId3" cstate="print"/>
          <a:srcRect/>
          <a:stretch>
            <a:fillRect/>
          </a:stretch>
        </p:blipFill>
        <p:spPr bwMode="auto">
          <a:xfrm>
            <a:off x="685800" y="838200"/>
            <a:ext cx="7391400" cy="5410200"/>
          </a:xfrm>
          <a:prstGeom prst="rect">
            <a:avLst/>
          </a:prstGeom>
          <a:noFill/>
          <a:ln w="9525">
            <a:noFill/>
            <a:miter lim="800000"/>
            <a:headEnd/>
            <a:tailEnd/>
          </a:ln>
        </p:spPr>
      </p:pic>
      <p:pic>
        <p:nvPicPr>
          <p:cNvPr id="9" name="Picture 8"/>
          <p:cNvPicPr/>
          <p:nvPr/>
        </p:nvPicPr>
        <p:blipFill>
          <a:blip r:embed="rId4" cstate="print"/>
          <a:srcRect l="3250"/>
          <a:stretch>
            <a:fillRect/>
          </a:stretch>
        </p:blipFill>
        <p:spPr bwMode="auto">
          <a:xfrm>
            <a:off x="685800" y="914400"/>
            <a:ext cx="7391400" cy="5334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2"/>
                                        </p:tgtEl>
                                        <p:attrNameLst>
                                          <p:attrName>ppt_x</p:attrName>
                                        </p:attrNameLst>
                                      </p:cBhvr>
                                      <p:tavLst>
                                        <p:tav tm="0">
                                          <p:val>
                                            <p:strVal val="ppt_x"/>
                                          </p:val>
                                        </p:tav>
                                        <p:tav tm="100000">
                                          <p:val>
                                            <p:strVal val="ppt_x"/>
                                          </p:val>
                                        </p:tav>
                                      </p:tavLst>
                                    </p:anim>
                                    <p:anim calcmode="lin" valueType="num">
                                      <p:cBhvr additive="base">
                                        <p:cTn id="7" dur="500"/>
                                        <p:tgtEl>
                                          <p:spTgt spid="2"/>
                                        </p:tgtEl>
                                        <p:attrNameLst>
                                          <p:attrName>ppt_y</p:attrName>
                                        </p:attrNameLst>
                                      </p:cBhvr>
                                      <p:tavLst>
                                        <p:tav tm="0">
                                          <p:val>
                                            <p:strVal val="ppt_y"/>
                                          </p:val>
                                        </p:tav>
                                        <p:tav tm="100000">
                                          <p:val>
                                            <p:strVal val="1+ppt_h/2"/>
                                          </p:val>
                                        </p:tav>
                                      </p:tavLst>
                                    </p:anim>
                                    <p:set>
                                      <p:cBhvr>
                                        <p:cTn id="8" dur="1" fill="hold">
                                          <p:stCondLst>
                                            <p:cond delay="499"/>
                                          </p:stCondLst>
                                        </p:cTn>
                                        <p:tgtEl>
                                          <p:spTgt spid="2"/>
                                        </p:tgtEl>
                                        <p:attrNameLst>
                                          <p:attrName>style.visibility</p:attrName>
                                        </p:attrNameLst>
                                      </p:cBhvr>
                                      <p:to>
                                        <p:strVal val="hidden"/>
                                      </p:to>
                                    </p:set>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nodeType="clickEffect">
                                  <p:stCondLst>
                                    <p:cond delay="0"/>
                                  </p:stCondLst>
                                  <p:childTnLst>
                                    <p:anim calcmode="lin" valueType="num">
                                      <p:cBhvr additive="base">
                                        <p:cTn id="16" dur="500"/>
                                        <p:tgtEl>
                                          <p:spTgt spid="8"/>
                                        </p:tgtEl>
                                        <p:attrNameLst>
                                          <p:attrName>ppt_x</p:attrName>
                                        </p:attrNameLst>
                                      </p:cBhvr>
                                      <p:tavLst>
                                        <p:tav tm="0">
                                          <p:val>
                                            <p:strVal val="ppt_x"/>
                                          </p:val>
                                        </p:tav>
                                        <p:tav tm="100000">
                                          <p:val>
                                            <p:strVal val="ppt_x"/>
                                          </p:val>
                                        </p:tav>
                                      </p:tavLst>
                                    </p:anim>
                                    <p:anim calcmode="lin" valueType="num">
                                      <p:cBhvr additive="base">
                                        <p:cTn id="17" dur="500"/>
                                        <p:tgtEl>
                                          <p:spTgt spid="8"/>
                                        </p:tgtEl>
                                        <p:attrNameLst>
                                          <p:attrName>ppt_y</p:attrName>
                                        </p:attrNameLst>
                                      </p:cBhvr>
                                      <p:tavLst>
                                        <p:tav tm="0">
                                          <p:val>
                                            <p:strVal val="ppt_y"/>
                                          </p:val>
                                        </p:tav>
                                        <p:tav tm="100000">
                                          <p:val>
                                            <p:strVal val="1+ppt_h/2"/>
                                          </p:val>
                                        </p:tav>
                                      </p:tavLst>
                                    </p:anim>
                                    <p:set>
                                      <p:cBhvr>
                                        <p:cTn id="18" dur="1" fill="hold">
                                          <p:stCondLst>
                                            <p:cond delay="499"/>
                                          </p:stCondLst>
                                        </p:cTn>
                                        <p:tgtEl>
                                          <p:spTgt spid="8"/>
                                        </p:tgtEl>
                                        <p:attrNameLst>
                                          <p:attrName>style.visibility</p:attrName>
                                        </p:attrNameLst>
                                      </p:cBhvr>
                                      <p:to>
                                        <p:strVal val="hidden"/>
                                      </p:to>
                                    </p:set>
                                  </p:childTnLst>
                                </p:cTn>
                              </p:par>
                              <p:par>
                                <p:cTn id="19" presetID="12" presetClass="entr" presetSubtype="4"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slide(fromBottom)">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email">
            <a:lum bright="-40000" contrast="-40000"/>
          </a:blip>
          <a:srcRect/>
          <a:stretch>
            <a:fillRect/>
          </a:stretch>
        </p:blipFill>
        <p:spPr bwMode="auto">
          <a:xfrm>
            <a:off x="1" y="1"/>
            <a:ext cx="9159514" cy="6857999"/>
          </a:xfrm>
          <a:prstGeom prst="rect">
            <a:avLst/>
          </a:prstGeom>
          <a:noFill/>
          <a:ln w="9525">
            <a:noFill/>
            <a:miter lim="800000"/>
            <a:headEnd/>
            <a:tailEnd/>
          </a:ln>
        </p:spPr>
      </p:pic>
      <p:sp>
        <p:nvSpPr>
          <p:cNvPr id="2" name="Title 1"/>
          <p:cNvSpPr>
            <a:spLocks noGrp="1"/>
          </p:cNvSpPr>
          <p:nvPr>
            <p:ph type="title"/>
          </p:nvPr>
        </p:nvSpPr>
        <p:spPr>
          <a:xfrm>
            <a:off x="1066800" y="304800"/>
            <a:ext cx="7239000" cy="1143000"/>
          </a:xfrm>
        </p:spPr>
        <p:style>
          <a:lnRef idx="1">
            <a:schemeClr val="accent1"/>
          </a:lnRef>
          <a:fillRef idx="2">
            <a:schemeClr val="accent1"/>
          </a:fillRef>
          <a:effectRef idx="1">
            <a:schemeClr val="accent1"/>
          </a:effectRef>
          <a:fontRef idx="minor">
            <a:schemeClr val="dk1"/>
          </a:fontRef>
        </p:style>
        <p:txBody>
          <a:bodyPr>
            <a:normAutofit/>
          </a:bodyPr>
          <a:lstStyle/>
          <a:p>
            <a:r>
              <a:rPr lang="fa-IR" sz="3600" b="1" dirty="0" smtClean="0">
                <a:cs typeface="B Koodak" pitchFamily="2" charset="-78"/>
              </a:rPr>
              <a:t>آموزش مربی احیاء نوزاد</a:t>
            </a:r>
            <a:endParaRPr lang="en-US" sz="3600" b="1" dirty="0">
              <a:cs typeface="B Koodak" pitchFamily="2" charset="-78"/>
            </a:endParaRPr>
          </a:p>
        </p:txBody>
      </p:sp>
      <p:sp>
        <p:nvSpPr>
          <p:cNvPr id="3" name="Content Placeholder 2"/>
          <p:cNvSpPr>
            <a:spLocks noGrp="1"/>
          </p:cNvSpPr>
          <p:nvPr>
            <p:ph idx="1"/>
          </p:nvPr>
        </p:nvSpPr>
        <p:spPr>
          <a:xfrm>
            <a:off x="457200" y="1600200"/>
            <a:ext cx="8229600" cy="4800600"/>
          </a:xfrm>
        </p:spPr>
        <p:style>
          <a:lnRef idx="1">
            <a:schemeClr val="accent3"/>
          </a:lnRef>
          <a:fillRef idx="2">
            <a:schemeClr val="accent3"/>
          </a:fillRef>
          <a:effectRef idx="1">
            <a:schemeClr val="accent3"/>
          </a:effectRef>
          <a:fontRef idx="minor">
            <a:schemeClr val="dk1"/>
          </a:fontRef>
        </p:style>
        <p:txBody>
          <a:bodyPr>
            <a:noAutofit/>
          </a:bodyPr>
          <a:lstStyle/>
          <a:p>
            <a:pPr lvl="0" algn="r" rtl="1"/>
            <a:r>
              <a:rPr lang="fa-IR" sz="3600" dirty="0" smtClean="0">
                <a:cs typeface="B Kamran" pitchFamily="2" charset="-78"/>
              </a:rPr>
              <a:t>مربی بیمارستانی:</a:t>
            </a:r>
            <a:endParaRPr lang="en-US" dirty="0" smtClean="0">
              <a:cs typeface="B Kamran" pitchFamily="2" charset="-78"/>
            </a:endParaRPr>
          </a:p>
          <a:p>
            <a:pPr lvl="2" algn="r" rtl="1"/>
            <a:r>
              <a:rPr lang="fa-IR" sz="2800" dirty="0" smtClean="0">
                <a:cs typeface="B Kamran" pitchFamily="2" charset="-78"/>
              </a:rPr>
              <a:t>به منظور برقرار كردن، توسعه و حفاظت از بسته خدمتی احياء نوزاد اطلاعات و مهارتهاي لازم را فراهم مي‌آورد. </a:t>
            </a:r>
            <a:endParaRPr lang="en-US" dirty="0" smtClean="0">
              <a:cs typeface="B Kamran" pitchFamily="2" charset="-78"/>
            </a:endParaRPr>
          </a:p>
          <a:p>
            <a:pPr lvl="2" algn="r" rtl="1"/>
            <a:r>
              <a:rPr lang="fa-IR" sz="2800" dirty="0" smtClean="0">
                <a:cs typeface="B Kamran" pitchFamily="2" charset="-78"/>
              </a:rPr>
              <a:t>بيمارستان هايي را كه تمايل به اجرای برنامه احیاء نوزاد دارند، مساعدت مي‌نمايد. </a:t>
            </a:r>
            <a:endParaRPr lang="en-US" dirty="0" smtClean="0">
              <a:cs typeface="B Kamran" pitchFamily="2" charset="-78"/>
            </a:endParaRPr>
          </a:p>
          <a:p>
            <a:pPr lvl="2" algn="r" rtl="1"/>
            <a:r>
              <a:rPr lang="fa-IR" sz="2800" dirty="0" smtClean="0">
                <a:cs typeface="B Kamran" pitchFamily="2" charset="-78"/>
              </a:rPr>
              <a:t>ثبت و مستندسازي برنامه احیاء نوزاد را در بیمارستان پيگيري مي کند. </a:t>
            </a:r>
            <a:endParaRPr lang="en-US" dirty="0" smtClean="0">
              <a:cs typeface="B Kamran" pitchFamily="2" charset="-78"/>
            </a:endParaRPr>
          </a:p>
          <a:p>
            <a:pPr lvl="2" algn="r" rtl="1"/>
            <a:r>
              <a:rPr lang="fa-IR" sz="2800" dirty="0" smtClean="0">
                <a:cs typeface="B Kamran" pitchFamily="2" charset="-78"/>
              </a:rPr>
              <a:t>جهت اطمينان از اينكه نيازهاي برنامه احياء نوزاد بيمارستان تأمين شده است، با مربيان دانشگاهی در تعامل است. </a:t>
            </a:r>
            <a:endParaRPr lang="en-US" dirty="0" smtClean="0">
              <a:cs typeface="B Kamran" pitchFamily="2" charset="-78"/>
            </a:endParaRPr>
          </a:p>
          <a:p>
            <a:pPr lvl="2" algn="r" rtl="1"/>
            <a:r>
              <a:rPr lang="fa-IR" sz="2800" dirty="0" smtClean="0">
                <a:cs typeface="B Kamran" pitchFamily="2" charset="-78"/>
              </a:rPr>
              <a:t>براي مدت 2 سالي كه گواهينامة وي اعتبار دارد حداقل در 2 مبحث آموزشي برنامه احياء نوزاد فعاليت مي كند. (تعليم / کمک)</a:t>
            </a:r>
            <a:endParaRPr lang="en-US" dirty="0" smtClean="0">
              <a:cs typeface="B Kamran"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bg/>
                                          </p:spTgt>
                                        </p:tgtEl>
                                        <p:attrNameLst>
                                          <p:attrName>style.visibility</p:attrName>
                                        </p:attrNameLst>
                                      </p:cBhvr>
                                      <p:to>
                                        <p:strVal val="visible"/>
                                      </p:to>
                                    </p:set>
                                    <p:animEffect transition="in" filter="circle(in)">
                                      <p:cBhvr>
                                        <p:cTn id="10" dur="2000"/>
                                        <p:tgtEl>
                                          <p:spTgt spid="3">
                                            <p:bg/>
                                          </p:spTgt>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circle(in)">
                                      <p:cBhvr>
                                        <p:cTn id="13" dur="2000"/>
                                        <p:tgtEl>
                                          <p:spTgt spid="3">
                                            <p:txEl>
                                              <p:pRg st="0" end="0"/>
                                            </p:txEl>
                                          </p:spTgt>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circle(in)">
                                      <p:cBhvr>
                                        <p:cTn id="16" dur="2000"/>
                                        <p:tgtEl>
                                          <p:spTgt spid="3">
                                            <p:txEl>
                                              <p:pRg st="1" end="1"/>
                                            </p:txEl>
                                          </p:spTgt>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circle(in)">
                                      <p:cBhvr>
                                        <p:cTn id="19" dur="2000"/>
                                        <p:tgtEl>
                                          <p:spTgt spid="3">
                                            <p:txEl>
                                              <p:pRg st="2" end="2"/>
                                            </p:txEl>
                                          </p:spTgt>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circle(in)">
                                      <p:cBhvr>
                                        <p:cTn id="25" dur="2000"/>
                                        <p:tgtEl>
                                          <p:spTgt spid="3">
                                            <p:txEl>
                                              <p:pRg st="4" end="4"/>
                                            </p:txEl>
                                          </p:spTgt>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circle(in)">
                                      <p:cBhvr>
                                        <p:cTn id="28"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email">
            <a:lum bright="-40000" contrast="-40000"/>
          </a:blip>
          <a:srcRect/>
          <a:stretch>
            <a:fillRect/>
          </a:stretch>
        </p:blipFill>
        <p:spPr bwMode="auto">
          <a:xfrm>
            <a:off x="1" y="1"/>
            <a:ext cx="9159514" cy="6857999"/>
          </a:xfrm>
          <a:prstGeom prst="rect">
            <a:avLst/>
          </a:prstGeom>
          <a:noFill/>
          <a:ln w="9525">
            <a:noFill/>
            <a:miter lim="800000"/>
            <a:headEnd/>
            <a:tailEnd/>
          </a:ln>
        </p:spPr>
      </p:pic>
      <p:sp>
        <p:nvSpPr>
          <p:cNvPr id="2" name="Title 1"/>
          <p:cNvSpPr>
            <a:spLocks noGrp="1"/>
          </p:cNvSpPr>
          <p:nvPr>
            <p:ph type="title"/>
          </p:nvPr>
        </p:nvSpPr>
        <p:spPr>
          <a:xfrm>
            <a:off x="914400" y="2438400"/>
            <a:ext cx="7239000" cy="1143000"/>
          </a:xfrm>
        </p:spPr>
        <p:style>
          <a:lnRef idx="1">
            <a:schemeClr val="accent1"/>
          </a:lnRef>
          <a:fillRef idx="2">
            <a:schemeClr val="accent1"/>
          </a:fillRef>
          <a:effectRef idx="1">
            <a:schemeClr val="accent1"/>
          </a:effectRef>
          <a:fontRef idx="minor">
            <a:schemeClr val="dk1"/>
          </a:fontRef>
        </p:style>
        <p:txBody>
          <a:bodyPr>
            <a:normAutofit/>
          </a:bodyPr>
          <a:lstStyle/>
          <a:p>
            <a:pPr rtl="1"/>
            <a:r>
              <a:rPr lang="fa-IR" sz="4800" b="1" dirty="0" smtClean="0">
                <a:cs typeface="B Kamran" pitchFamily="2" charset="-78"/>
              </a:rPr>
              <a:t>عوامل خطر بارداری و زایمان</a:t>
            </a:r>
            <a:endParaRPr lang="en-US" sz="4800" b="1" dirty="0">
              <a:cs typeface="B Kamran" pitchFamily="2" charset="-78"/>
            </a:endParaRPr>
          </a:p>
        </p:txBody>
      </p:sp>
      <p:graphicFrame>
        <p:nvGraphicFramePr>
          <p:cNvPr id="6" name="Table 5"/>
          <p:cNvGraphicFramePr>
            <a:graphicFrameLocks noGrp="1"/>
          </p:cNvGraphicFramePr>
          <p:nvPr/>
        </p:nvGraphicFramePr>
        <p:xfrm>
          <a:off x="762000" y="51434"/>
          <a:ext cx="7620000" cy="6766560"/>
        </p:xfrm>
        <a:graphic>
          <a:graphicData uri="http://schemas.openxmlformats.org/drawingml/2006/table">
            <a:tbl>
              <a:tblPr>
                <a:tableStyleId>{08FB837D-C827-4EFA-A057-4D05807E0F7C}</a:tableStyleId>
              </a:tblPr>
              <a:tblGrid>
                <a:gridCol w="3659231"/>
                <a:gridCol w="3960769"/>
              </a:tblGrid>
              <a:tr h="457200">
                <a:tc gridSpan="2">
                  <a:txBody>
                    <a:bodyPr/>
                    <a:lstStyle/>
                    <a:p>
                      <a:pPr marL="0" marR="0" algn="r" rtl="1">
                        <a:lnSpc>
                          <a:spcPct val="115000"/>
                        </a:lnSpc>
                        <a:spcBef>
                          <a:spcPts val="0"/>
                        </a:spcBef>
                        <a:spcAft>
                          <a:spcPts val="0"/>
                        </a:spcAft>
                      </a:pPr>
                      <a:r>
                        <a:rPr lang="fa-IR" sz="1800" dirty="0" smtClean="0">
                          <a:cs typeface="B Titr" pitchFamily="2" charset="-78"/>
                        </a:rPr>
                        <a:t>جدول </a:t>
                      </a:r>
                      <a:r>
                        <a:rPr lang="fa-IR" sz="1800" dirty="0">
                          <a:cs typeface="B Titr" pitchFamily="2" charset="-78"/>
                        </a:rPr>
                        <a:t>1: عوامل خطر بارداری و زایمان که نیاز به عملیات احیاء نوزاد را پیش بینی می کند:</a:t>
                      </a:r>
                      <a:endParaRPr lang="en-US" sz="1600" b="1" dirty="0">
                        <a:latin typeface="Calibri"/>
                        <a:ea typeface="Times New Roman"/>
                        <a:cs typeface="B Titr" pitchFamily="2" charset="-78"/>
                      </a:endParaRPr>
                    </a:p>
                  </a:txBody>
                  <a:tcPr marL="56413" marR="56413" marT="0" marB="0"/>
                </a:tc>
                <a:tc hMerge="1">
                  <a:txBody>
                    <a:bodyPr/>
                    <a:lstStyle/>
                    <a:p>
                      <a:endParaRPr lang="en-US"/>
                    </a:p>
                  </a:txBody>
                  <a:tcPr/>
                </a:tc>
              </a:tr>
              <a:tr h="312858">
                <a:tc gridSpan="2">
                  <a:txBody>
                    <a:bodyPr/>
                    <a:lstStyle/>
                    <a:p>
                      <a:pPr marL="0" marR="0" algn="ctr" rtl="1">
                        <a:lnSpc>
                          <a:spcPct val="115000"/>
                        </a:lnSpc>
                        <a:spcBef>
                          <a:spcPts val="0"/>
                        </a:spcBef>
                        <a:spcAft>
                          <a:spcPts val="0"/>
                        </a:spcAft>
                      </a:pPr>
                      <a:r>
                        <a:rPr lang="fa-IR" sz="2000" dirty="0">
                          <a:cs typeface="B Koodak" pitchFamily="2" charset="-78"/>
                        </a:rPr>
                        <a:t>عوامل قبل از زايمان</a:t>
                      </a:r>
                      <a:endParaRPr lang="en-US" sz="1800" b="1" dirty="0">
                        <a:latin typeface="Calibri"/>
                        <a:ea typeface="Times New Roman"/>
                        <a:cs typeface="B Koodak" pitchFamily="2" charset="-78"/>
                      </a:endParaRPr>
                    </a:p>
                  </a:txBody>
                  <a:tcPr marL="56413" marR="56413" marT="0" marB="0"/>
                </a:tc>
                <a:tc hMerge="1">
                  <a:txBody>
                    <a:bodyPr/>
                    <a:lstStyle/>
                    <a:p>
                      <a:endParaRPr lang="en-US"/>
                    </a:p>
                  </a:txBody>
                  <a:tcPr/>
                </a:tc>
              </a:tr>
              <a:tr h="2401279">
                <a:tc>
                  <a:txBody>
                    <a:bodyPr/>
                    <a:lstStyle/>
                    <a:p>
                      <a:pPr marL="0" marR="0" algn="r" rtl="1">
                        <a:lnSpc>
                          <a:spcPct val="115000"/>
                        </a:lnSpc>
                        <a:spcBef>
                          <a:spcPts val="0"/>
                        </a:spcBef>
                        <a:spcAft>
                          <a:spcPts val="0"/>
                        </a:spcAft>
                      </a:pPr>
                      <a:r>
                        <a:rPr lang="ar-SA" sz="1600" b="1"/>
                        <a:t> چند قلويي</a:t>
                      </a:r>
                      <a:endParaRPr lang="en-US" sz="1600" b="1"/>
                    </a:p>
                    <a:p>
                      <a:pPr marL="0" marR="0" algn="r" rtl="1">
                        <a:lnSpc>
                          <a:spcPct val="115000"/>
                        </a:lnSpc>
                        <a:spcBef>
                          <a:spcPts val="0"/>
                        </a:spcBef>
                        <a:spcAft>
                          <a:spcPts val="0"/>
                        </a:spcAft>
                      </a:pPr>
                      <a:r>
                        <a:rPr lang="ar-SA" sz="1600" b="1"/>
                        <a:t>عدم تناسب اندازه و سن جنين</a:t>
                      </a:r>
                      <a:endParaRPr lang="en-US" sz="1600" b="1"/>
                    </a:p>
                    <a:p>
                      <a:pPr marL="0" marR="0" algn="r" rtl="1">
                        <a:lnSpc>
                          <a:spcPct val="115000"/>
                        </a:lnSpc>
                        <a:spcBef>
                          <a:spcPts val="0"/>
                        </a:spcBef>
                        <a:spcAft>
                          <a:spcPts val="0"/>
                        </a:spcAft>
                      </a:pPr>
                      <a:r>
                        <a:rPr lang="ar-SA" sz="1600" b="1"/>
                        <a:t>درمان دارويي ( مثلاً كربنات ليتيوم، منيزيوم، داروهاي بلوك كننده آدرنرژيك )</a:t>
                      </a:r>
                      <a:endParaRPr lang="en-US" sz="1600" b="1"/>
                    </a:p>
                    <a:p>
                      <a:pPr marL="0" marR="0" algn="r" rtl="1">
                        <a:lnSpc>
                          <a:spcPct val="115000"/>
                        </a:lnSpc>
                        <a:spcBef>
                          <a:spcPts val="0"/>
                        </a:spcBef>
                        <a:spcAft>
                          <a:spcPts val="0"/>
                        </a:spcAft>
                      </a:pPr>
                      <a:r>
                        <a:rPr lang="ar-SA" sz="1600" b="1"/>
                        <a:t>استفاده از مواد مخدر توسط مادر </a:t>
                      </a:r>
                      <a:endParaRPr lang="en-US" sz="1600" b="1"/>
                    </a:p>
                    <a:p>
                      <a:pPr marL="0" marR="0" algn="r" rtl="1">
                        <a:lnSpc>
                          <a:spcPct val="115000"/>
                        </a:lnSpc>
                        <a:spcBef>
                          <a:spcPts val="0"/>
                        </a:spcBef>
                        <a:spcAft>
                          <a:spcPts val="0"/>
                        </a:spcAft>
                      </a:pPr>
                      <a:r>
                        <a:rPr lang="ar-SA" sz="1600" b="1"/>
                        <a:t>ناهنجاری هاي مادرزادي جنيني</a:t>
                      </a:r>
                      <a:endParaRPr lang="en-US" sz="1600" b="1"/>
                    </a:p>
                    <a:p>
                      <a:pPr marL="0" marR="0" algn="r" rtl="1">
                        <a:lnSpc>
                          <a:spcPct val="115000"/>
                        </a:lnSpc>
                        <a:spcBef>
                          <a:spcPts val="0"/>
                        </a:spcBef>
                        <a:spcAft>
                          <a:spcPts val="0"/>
                        </a:spcAft>
                      </a:pPr>
                      <a:r>
                        <a:rPr lang="ar-SA" sz="1600" b="1"/>
                        <a:t>كاهش فعاليت جنين</a:t>
                      </a:r>
                      <a:endParaRPr lang="en-US" sz="1600" b="1"/>
                    </a:p>
                    <a:p>
                      <a:pPr marL="0" marR="0" algn="just" rtl="1">
                        <a:lnSpc>
                          <a:spcPct val="115000"/>
                        </a:lnSpc>
                        <a:spcBef>
                          <a:spcPts val="0"/>
                        </a:spcBef>
                        <a:spcAft>
                          <a:spcPts val="0"/>
                        </a:spcAft>
                      </a:pPr>
                      <a:r>
                        <a:rPr lang="ar-SA" sz="1600" b="1"/>
                        <a:t>پارگي زودرس پرده‌ها </a:t>
                      </a:r>
                      <a:endParaRPr lang="en-US" sz="1600" b="1"/>
                    </a:p>
                    <a:p>
                      <a:pPr marL="0" marR="0" algn="just" rtl="1">
                        <a:lnSpc>
                          <a:spcPct val="115000"/>
                        </a:lnSpc>
                        <a:spcBef>
                          <a:spcPts val="0"/>
                        </a:spcBef>
                        <a:spcAft>
                          <a:spcPts val="0"/>
                        </a:spcAft>
                      </a:pPr>
                      <a:r>
                        <a:rPr lang="ar-SA" sz="1600" b="1"/>
                        <a:t>نازایی</a:t>
                      </a:r>
                      <a:endParaRPr lang="en-US" sz="1600" b="1">
                        <a:latin typeface="Calibri"/>
                        <a:ea typeface="Calibri"/>
                        <a:cs typeface="B Lotus" pitchFamily="2" charset="-78"/>
                      </a:endParaRPr>
                    </a:p>
                  </a:txBody>
                  <a:tcPr marL="56413" marR="56413" marT="0" marB="0"/>
                </a:tc>
                <a:tc>
                  <a:txBody>
                    <a:bodyPr/>
                    <a:lstStyle/>
                    <a:p>
                      <a:pPr marL="0" marR="0" algn="r" rtl="1">
                        <a:lnSpc>
                          <a:spcPct val="115000"/>
                        </a:lnSpc>
                        <a:spcBef>
                          <a:spcPts val="0"/>
                        </a:spcBef>
                        <a:spcAft>
                          <a:spcPts val="0"/>
                        </a:spcAft>
                      </a:pPr>
                      <a:r>
                        <a:rPr lang="fa-IR" sz="1600" b="1" dirty="0"/>
                        <a:t>ديابت مادر	</a:t>
                      </a:r>
                      <a:endParaRPr lang="en-US" sz="1600" b="1" dirty="0"/>
                    </a:p>
                    <a:p>
                      <a:pPr marL="0" marR="0" algn="just" rtl="1">
                        <a:lnSpc>
                          <a:spcPct val="115000"/>
                        </a:lnSpc>
                        <a:spcBef>
                          <a:spcPts val="0"/>
                        </a:spcBef>
                        <a:spcAft>
                          <a:spcPts val="0"/>
                        </a:spcAft>
                      </a:pPr>
                      <a:r>
                        <a:rPr lang="ar-SA" sz="1600" b="1" dirty="0"/>
                        <a:t>هيپرتانسيون دوران بارداري یا مزمن</a:t>
                      </a:r>
                      <a:endParaRPr lang="en-US" sz="1600" b="1" dirty="0"/>
                    </a:p>
                    <a:p>
                      <a:pPr marL="0" marR="0" algn="just" rtl="1">
                        <a:lnSpc>
                          <a:spcPct val="115000"/>
                        </a:lnSpc>
                        <a:spcBef>
                          <a:spcPts val="0"/>
                        </a:spcBef>
                        <a:spcAft>
                          <a:spcPts val="0"/>
                        </a:spcAft>
                      </a:pPr>
                      <a:r>
                        <a:rPr lang="ar-SA" sz="1600" b="1" dirty="0"/>
                        <a:t>آنمي‌ يا ايزوايمونيزاسيون</a:t>
                      </a:r>
                      <a:endParaRPr lang="en-US" sz="1600" b="1" dirty="0"/>
                    </a:p>
                    <a:p>
                      <a:pPr marL="0" marR="0" algn="just" rtl="1">
                        <a:lnSpc>
                          <a:spcPct val="115000"/>
                        </a:lnSpc>
                        <a:spcBef>
                          <a:spcPts val="0"/>
                        </a:spcBef>
                        <a:spcAft>
                          <a:spcPts val="0"/>
                        </a:spcAft>
                      </a:pPr>
                      <a:r>
                        <a:rPr lang="ar-SA" sz="1600" b="1" dirty="0"/>
                        <a:t>سابقه مرگ قبلي جنين يا نوزاد</a:t>
                      </a:r>
                      <a:endParaRPr lang="en-US" sz="1600" b="1" dirty="0"/>
                    </a:p>
                    <a:p>
                      <a:pPr marL="0" marR="0" algn="just" rtl="1">
                        <a:lnSpc>
                          <a:spcPct val="115000"/>
                        </a:lnSpc>
                        <a:spcBef>
                          <a:spcPts val="0"/>
                        </a:spcBef>
                        <a:spcAft>
                          <a:spcPts val="0"/>
                        </a:spcAft>
                      </a:pPr>
                      <a:r>
                        <a:rPr lang="ar-SA" sz="1600" b="1" dirty="0"/>
                        <a:t>پلي هيدرآمينو</a:t>
                      </a:r>
                      <a:r>
                        <a:rPr lang="fa-IR" sz="1600" b="1" dirty="0"/>
                        <a:t>س</a:t>
                      </a:r>
                      <a:endParaRPr lang="en-US" sz="1600" b="1" dirty="0"/>
                    </a:p>
                    <a:p>
                      <a:pPr marL="0" marR="0" algn="just" rtl="1">
                        <a:lnSpc>
                          <a:spcPct val="115000"/>
                        </a:lnSpc>
                        <a:spcBef>
                          <a:spcPts val="0"/>
                        </a:spcBef>
                        <a:spcAft>
                          <a:spcPts val="0"/>
                        </a:spcAft>
                      </a:pPr>
                      <a:r>
                        <a:rPr lang="ar-SA" sz="1600" b="1" dirty="0"/>
                        <a:t>اوليگوهيدرآمينو</a:t>
                      </a:r>
                      <a:r>
                        <a:rPr lang="fa-IR" sz="1600" b="1" dirty="0"/>
                        <a:t>س</a:t>
                      </a:r>
                      <a:endParaRPr lang="en-US" sz="1600" b="1" dirty="0"/>
                    </a:p>
                    <a:p>
                      <a:pPr marL="0" marR="0" algn="just" rtl="1">
                        <a:lnSpc>
                          <a:spcPct val="115000"/>
                        </a:lnSpc>
                        <a:spcBef>
                          <a:spcPts val="0"/>
                        </a:spcBef>
                        <a:spcAft>
                          <a:spcPts val="0"/>
                        </a:spcAft>
                      </a:pPr>
                      <a:r>
                        <a:rPr lang="ar-SA" sz="1600" b="1" dirty="0"/>
                        <a:t>هيدروپس جنين</a:t>
                      </a:r>
                      <a:endParaRPr lang="en-US" sz="1600" b="1" dirty="0"/>
                    </a:p>
                    <a:p>
                      <a:pPr marL="0" marR="0" algn="just" rtl="1">
                        <a:lnSpc>
                          <a:spcPct val="115000"/>
                        </a:lnSpc>
                        <a:spcBef>
                          <a:spcPts val="0"/>
                        </a:spcBef>
                        <a:spcAft>
                          <a:spcPts val="0"/>
                        </a:spcAft>
                      </a:pPr>
                      <a:r>
                        <a:rPr lang="ar-SA" sz="1600" b="1" dirty="0"/>
                        <a:t>دیسترس جنینی</a:t>
                      </a:r>
                      <a:endParaRPr lang="en-US" sz="1600" b="1" dirty="0"/>
                    </a:p>
                    <a:p>
                      <a:pPr marL="0" marR="0" algn="r" rtl="1">
                        <a:lnSpc>
                          <a:spcPct val="115000"/>
                        </a:lnSpc>
                        <a:spcBef>
                          <a:spcPts val="0"/>
                        </a:spcBef>
                        <a:spcAft>
                          <a:spcPts val="0"/>
                        </a:spcAft>
                      </a:pPr>
                      <a:r>
                        <a:rPr lang="ar-SA" sz="1600" b="1" dirty="0"/>
                        <a:t>سن كمتر از 16 يا بالاتر از 35</a:t>
                      </a:r>
                      <a:endParaRPr lang="en-US" sz="1600" b="1" dirty="0">
                        <a:latin typeface="Calibri"/>
                        <a:ea typeface="Calibri"/>
                        <a:cs typeface="B Lotus" pitchFamily="2" charset="-78"/>
                      </a:endParaRPr>
                    </a:p>
                  </a:txBody>
                  <a:tcPr marL="56413" marR="56413" marT="0" marB="0"/>
                </a:tc>
              </a:tr>
              <a:tr h="266810">
                <a:tc gridSpan="2">
                  <a:txBody>
                    <a:bodyPr/>
                    <a:lstStyle/>
                    <a:p>
                      <a:pPr marL="0" marR="0" algn="ctr">
                        <a:lnSpc>
                          <a:spcPct val="115000"/>
                        </a:lnSpc>
                        <a:spcBef>
                          <a:spcPts val="0"/>
                        </a:spcBef>
                        <a:spcAft>
                          <a:spcPts val="0"/>
                        </a:spcAft>
                      </a:pPr>
                      <a:r>
                        <a:rPr lang="fa-IR" sz="2000" kern="0" dirty="0">
                          <a:cs typeface="B Koodak" pitchFamily="2" charset="-78"/>
                        </a:rPr>
                        <a:t>عوامل حين زايمان</a:t>
                      </a:r>
                      <a:endParaRPr lang="en-US" sz="2000" b="1" kern="0" dirty="0">
                        <a:solidFill>
                          <a:srgbClr val="000000"/>
                        </a:solidFill>
                        <a:latin typeface="Calibri"/>
                        <a:ea typeface="Times New Roman"/>
                        <a:cs typeface="B Koodak" pitchFamily="2" charset="-78"/>
                      </a:endParaRPr>
                    </a:p>
                  </a:txBody>
                  <a:tcPr marL="56413" marR="56413" marT="0" marB="0"/>
                </a:tc>
                <a:tc hMerge="1">
                  <a:txBody>
                    <a:bodyPr/>
                    <a:lstStyle/>
                    <a:p>
                      <a:endParaRPr lang="en-US"/>
                    </a:p>
                  </a:txBody>
                  <a:tcPr/>
                </a:tc>
              </a:tr>
              <a:tr h="2668089">
                <a:tc>
                  <a:txBody>
                    <a:bodyPr/>
                    <a:lstStyle/>
                    <a:p>
                      <a:pPr marL="0" marR="0" algn="just" rtl="1">
                        <a:lnSpc>
                          <a:spcPct val="115000"/>
                        </a:lnSpc>
                        <a:spcBef>
                          <a:spcPts val="0"/>
                        </a:spcBef>
                        <a:spcAft>
                          <a:spcPts val="0"/>
                        </a:spcAft>
                      </a:pPr>
                      <a:r>
                        <a:rPr lang="fa-IR" sz="1600" b="1"/>
                        <a:t>برادي</a:t>
                      </a:r>
                      <a:r>
                        <a:rPr lang="ar-SA" sz="1600" b="1"/>
                        <a:t>كاردي طول کشيده جنين</a:t>
                      </a:r>
                      <a:endParaRPr lang="en-US" sz="1600" b="1"/>
                    </a:p>
                    <a:p>
                      <a:pPr marL="0" marR="0" algn="just" rtl="1">
                        <a:lnSpc>
                          <a:spcPct val="115000"/>
                        </a:lnSpc>
                        <a:spcBef>
                          <a:spcPts val="0"/>
                        </a:spcBef>
                        <a:spcAft>
                          <a:spcPts val="0"/>
                        </a:spcAft>
                      </a:pPr>
                      <a:r>
                        <a:rPr lang="fa-IR" sz="1600" b="1"/>
                        <a:t>اشکال غير عادي ضربان</a:t>
                      </a:r>
                      <a:r>
                        <a:rPr lang="ar-SA" sz="1600" b="1"/>
                        <a:t> قلب جنين</a:t>
                      </a:r>
                      <a:endParaRPr lang="en-US" sz="1600" b="1"/>
                    </a:p>
                    <a:p>
                      <a:pPr marL="0" marR="0" algn="just" rtl="1">
                        <a:lnSpc>
                          <a:spcPct val="115000"/>
                        </a:lnSpc>
                        <a:spcBef>
                          <a:spcPts val="0"/>
                        </a:spcBef>
                        <a:spcAft>
                          <a:spcPts val="0"/>
                        </a:spcAft>
                      </a:pPr>
                      <a:r>
                        <a:rPr lang="ar-SA" sz="1600" b="1"/>
                        <a:t>تتاني رحم</a:t>
                      </a:r>
                      <a:endParaRPr lang="en-US" sz="1600" b="1"/>
                    </a:p>
                    <a:p>
                      <a:pPr marL="0" marR="0" algn="just" rtl="1">
                        <a:lnSpc>
                          <a:spcPct val="115000"/>
                        </a:lnSpc>
                        <a:spcBef>
                          <a:spcPts val="0"/>
                        </a:spcBef>
                        <a:spcAft>
                          <a:spcPts val="0"/>
                        </a:spcAft>
                      </a:pPr>
                      <a:r>
                        <a:rPr lang="ar-SA" sz="1600" b="1"/>
                        <a:t>تجويز داروهاي مخدر به مادر در طی 4 ساعت قبل از زايمان</a:t>
                      </a:r>
                      <a:endParaRPr lang="en-US" sz="1600" b="1"/>
                    </a:p>
                    <a:p>
                      <a:pPr marL="0" marR="0" algn="just" rtl="1">
                        <a:lnSpc>
                          <a:spcPct val="115000"/>
                        </a:lnSpc>
                        <a:spcBef>
                          <a:spcPts val="0"/>
                        </a:spcBef>
                        <a:spcAft>
                          <a:spcPts val="0"/>
                        </a:spcAft>
                      </a:pPr>
                      <a:r>
                        <a:rPr lang="ar-SA" sz="1600" b="1"/>
                        <a:t>مايع آمنيوتيك آغشته به مكونيوم</a:t>
                      </a:r>
                      <a:endParaRPr lang="en-US" sz="1600" b="1"/>
                    </a:p>
                    <a:p>
                      <a:pPr marL="0" marR="0" algn="just" rtl="1">
                        <a:lnSpc>
                          <a:spcPct val="115000"/>
                        </a:lnSpc>
                        <a:spcBef>
                          <a:spcPts val="0"/>
                        </a:spcBef>
                        <a:spcAft>
                          <a:spcPts val="0"/>
                        </a:spcAft>
                      </a:pPr>
                      <a:r>
                        <a:rPr lang="ar-SA" sz="1600" b="1"/>
                        <a:t>پرولاپس بند ناف</a:t>
                      </a:r>
                      <a:endParaRPr lang="en-US" sz="1600" b="1"/>
                    </a:p>
                    <a:p>
                      <a:pPr marL="0" marR="0" algn="just" rtl="1">
                        <a:lnSpc>
                          <a:spcPct val="115000"/>
                        </a:lnSpc>
                        <a:spcBef>
                          <a:spcPts val="0"/>
                        </a:spcBef>
                        <a:spcAft>
                          <a:spcPts val="0"/>
                        </a:spcAft>
                      </a:pPr>
                      <a:r>
                        <a:rPr lang="ar-SA" sz="1600" b="1"/>
                        <a:t>جفت سر راهي</a:t>
                      </a:r>
                      <a:endParaRPr lang="en-US" sz="1600" b="1"/>
                    </a:p>
                    <a:p>
                      <a:pPr marL="0" marR="0" algn="just" rtl="1">
                        <a:lnSpc>
                          <a:spcPct val="115000"/>
                        </a:lnSpc>
                        <a:spcBef>
                          <a:spcPts val="0"/>
                        </a:spcBef>
                        <a:spcAft>
                          <a:spcPts val="0"/>
                        </a:spcAft>
                      </a:pPr>
                      <a:r>
                        <a:rPr lang="ar-SA" sz="1600" b="1"/>
                        <a:t>جدا شدن زودرس جفت</a:t>
                      </a:r>
                      <a:endParaRPr lang="en-US" sz="1600" b="1"/>
                    </a:p>
                    <a:p>
                      <a:pPr marL="0" marR="0" algn="just" rtl="1">
                        <a:lnSpc>
                          <a:spcPct val="115000"/>
                        </a:lnSpc>
                        <a:spcBef>
                          <a:spcPts val="0"/>
                        </a:spcBef>
                        <a:spcAft>
                          <a:spcPts val="0"/>
                        </a:spcAft>
                      </a:pPr>
                      <a:r>
                        <a:rPr lang="ar-SA" sz="1600" b="1"/>
                        <a:t>خونريزي قابل توجه حين زايمان</a:t>
                      </a:r>
                      <a:endParaRPr lang="en-US" sz="1600" b="1"/>
                    </a:p>
                    <a:p>
                      <a:pPr marL="0" marR="0" algn="just" rtl="1">
                        <a:lnSpc>
                          <a:spcPct val="115000"/>
                        </a:lnSpc>
                        <a:spcBef>
                          <a:spcPts val="0"/>
                        </a:spcBef>
                        <a:spcAft>
                          <a:spcPts val="0"/>
                        </a:spcAft>
                      </a:pPr>
                      <a:r>
                        <a:rPr lang="ar-SA" sz="1600" b="1"/>
                        <a:t>ماکروزومي</a:t>
                      </a:r>
                      <a:endParaRPr lang="en-US" sz="1600" b="1">
                        <a:latin typeface="Calibri"/>
                        <a:ea typeface="Calibri"/>
                        <a:cs typeface="B Lotus" pitchFamily="2" charset="-78"/>
                      </a:endParaRPr>
                    </a:p>
                  </a:txBody>
                  <a:tcPr marL="56413" marR="56413" marT="0" marB="0"/>
                </a:tc>
                <a:tc>
                  <a:txBody>
                    <a:bodyPr/>
                    <a:lstStyle/>
                    <a:p>
                      <a:pPr marL="0" marR="0" algn="just" rtl="1">
                        <a:lnSpc>
                          <a:spcPct val="115000"/>
                        </a:lnSpc>
                        <a:spcBef>
                          <a:spcPts val="0"/>
                        </a:spcBef>
                        <a:spcAft>
                          <a:spcPts val="0"/>
                        </a:spcAft>
                      </a:pPr>
                      <a:r>
                        <a:rPr lang="ar-SA" sz="1600" b="1" dirty="0"/>
                        <a:t>سزارين اورژانس</a:t>
                      </a:r>
                      <a:endParaRPr lang="en-US" sz="1600" b="1" dirty="0"/>
                    </a:p>
                    <a:p>
                      <a:pPr marL="0" marR="0" algn="just" rtl="1">
                        <a:lnSpc>
                          <a:spcPct val="115000"/>
                        </a:lnSpc>
                        <a:spcBef>
                          <a:spcPts val="0"/>
                        </a:spcBef>
                        <a:spcAft>
                          <a:spcPts val="0"/>
                        </a:spcAft>
                      </a:pPr>
                      <a:r>
                        <a:rPr lang="ar-SA" sz="1600" b="1" dirty="0"/>
                        <a:t>زايمان به كمك فورسپس يا واكيوم</a:t>
                      </a:r>
                      <a:endParaRPr lang="en-US" sz="1600" b="1" dirty="0"/>
                    </a:p>
                    <a:p>
                      <a:pPr marL="0" marR="0" algn="just" rtl="1">
                        <a:lnSpc>
                          <a:spcPct val="115000"/>
                        </a:lnSpc>
                        <a:spcBef>
                          <a:spcPts val="0"/>
                        </a:spcBef>
                        <a:spcAft>
                          <a:spcPts val="0"/>
                        </a:spcAft>
                      </a:pPr>
                      <a:r>
                        <a:rPr lang="ar-SA" sz="1600" b="1" dirty="0"/>
                        <a:t>زايمان بريچ يا ساير حالت هاي غير عادي</a:t>
                      </a:r>
                      <a:endParaRPr lang="en-US" sz="1600" b="1" dirty="0"/>
                    </a:p>
                    <a:p>
                      <a:pPr marL="0" marR="0" algn="just" rtl="1">
                        <a:lnSpc>
                          <a:spcPct val="115000"/>
                        </a:lnSpc>
                        <a:spcBef>
                          <a:spcPts val="0"/>
                        </a:spcBef>
                        <a:spcAft>
                          <a:spcPts val="0"/>
                        </a:spcAft>
                      </a:pPr>
                      <a:r>
                        <a:rPr lang="ar-SA" sz="1600" b="1" dirty="0"/>
                        <a:t>زايمان زودرس</a:t>
                      </a:r>
                      <a:endParaRPr lang="en-US" sz="1600" b="1" dirty="0"/>
                    </a:p>
                    <a:p>
                      <a:pPr marL="0" marR="0" algn="just" rtl="1">
                        <a:lnSpc>
                          <a:spcPct val="115000"/>
                        </a:lnSpc>
                        <a:spcBef>
                          <a:spcPts val="0"/>
                        </a:spcBef>
                        <a:spcAft>
                          <a:spcPts val="0"/>
                        </a:spcAft>
                      </a:pPr>
                      <a:r>
                        <a:rPr lang="ar-SA" sz="1600" b="1" dirty="0"/>
                        <a:t>زايمان تسريع يافته</a:t>
                      </a:r>
                      <a:endParaRPr lang="en-US" sz="1600" b="1" dirty="0"/>
                    </a:p>
                    <a:p>
                      <a:pPr marL="0" marR="0" algn="just" rtl="1">
                        <a:lnSpc>
                          <a:spcPct val="115000"/>
                        </a:lnSpc>
                        <a:spcBef>
                          <a:spcPts val="0"/>
                        </a:spcBef>
                        <a:spcAft>
                          <a:spcPts val="0"/>
                        </a:spcAft>
                      </a:pPr>
                      <a:r>
                        <a:rPr lang="ar-SA" sz="1600" b="1" dirty="0"/>
                        <a:t>كوريوآم</a:t>
                      </a:r>
                      <a:r>
                        <a:rPr lang="fa-IR" sz="1600" b="1" dirty="0"/>
                        <a:t>ني</a:t>
                      </a:r>
                      <a:r>
                        <a:rPr lang="ar-SA" sz="1600" b="1" dirty="0"/>
                        <a:t>ونيت</a:t>
                      </a:r>
                      <a:endParaRPr lang="en-US" sz="1600" b="1" dirty="0"/>
                    </a:p>
                    <a:p>
                      <a:pPr marL="0" marR="311150" algn="just" rtl="1">
                        <a:lnSpc>
                          <a:spcPct val="115000"/>
                        </a:lnSpc>
                        <a:spcBef>
                          <a:spcPts val="0"/>
                        </a:spcBef>
                        <a:spcAft>
                          <a:spcPts val="0"/>
                        </a:spcAft>
                      </a:pPr>
                      <a:r>
                        <a:rPr lang="ar-SA" sz="1600" b="1" dirty="0"/>
                        <a:t>پارگي طولاني مدت پرده‌ها (بيش از 18 ساعت قبل </a:t>
                      </a:r>
                      <a:r>
                        <a:rPr lang="fa-IR" sz="1600" b="1" dirty="0"/>
                        <a:t>از زايمان</a:t>
                      </a:r>
                      <a:r>
                        <a:rPr lang="ar-SA" sz="1600" b="1" dirty="0"/>
                        <a:t>)</a:t>
                      </a:r>
                      <a:endParaRPr lang="en-US" sz="1600" b="1" dirty="0"/>
                    </a:p>
                    <a:p>
                      <a:pPr marL="0" marR="0" algn="just" rtl="1">
                        <a:lnSpc>
                          <a:spcPct val="115000"/>
                        </a:lnSpc>
                        <a:spcBef>
                          <a:spcPts val="0"/>
                        </a:spcBef>
                        <a:spcAft>
                          <a:spcPts val="0"/>
                        </a:spcAft>
                      </a:pPr>
                      <a:r>
                        <a:rPr lang="ar-SA" sz="1600" b="1" dirty="0"/>
                        <a:t>زايمان طول كشيده ( بيش از 18 ساعت )</a:t>
                      </a:r>
                      <a:endParaRPr lang="en-US" sz="1600" b="1" dirty="0"/>
                    </a:p>
                    <a:p>
                      <a:pPr marL="0" marR="0" algn="just" rtl="1">
                        <a:lnSpc>
                          <a:spcPct val="115000"/>
                        </a:lnSpc>
                        <a:spcBef>
                          <a:spcPts val="0"/>
                        </a:spcBef>
                        <a:spcAft>
                          <a:spcPts val="0"/>
                        </a:spcAft>
                      </a:pPr>
                      <a:r>
                        <a:rPr lang="ar-SA" sz="1600" b="1" dirty="0"/>
                        <a:t>طولاني شدن مرحله دوم زايمان (بيش از 2 ساعت)</a:t>
                      </a:r>
                      <a:endParaRPr lang="en-US" sz="1600" b="1" dirty="0">
                        <a:latin typeface="Calibri"/>
                        <a:ea typeface="Calibri"/>
                        <a:cs typeface="B Lotus" pitchFamily="2" charset="-78"/>
                      </a:endParaRPr>
                    </a:p>
                  </a:txBody>
                  <a:tcPr marL="56413" marR="56413" marT="0" marB="0"/>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2"/>
                                        </p:tgtEl>
                                        <p:attrNameLst>
                                          <p:attrName>ppt_x</p:attrName>
                                        </p:attrNameLst>
                                      </p:cBhvr>
                                      <p:tavLst>
                                        <p:tav tm="0">
                                          <p:val>
                                            <p:strVal val="ppt_x"/>
                                          </p:val>
                                        </p:tav>
                                        <p:tav tm="100000">
                                          <p:val>
                                            <p:strVal val="ppt_x"/>
                                          </p:val>
                                        </p:tav>
                                      </p:tavLst>
                                    </p:anim>
                                    <p:anim calcmode="lin" valueType="num">
                                      <p:cBhvr additive="base">
                                        <p:cTn id="7" dur="500"/>
                                        <p:tgtEl>
                                          <p:spTgt spid="2"/>
                                        </p:tgtEl>
                                        <p:attrNameLst>
                                          <p:attrName>ppt_y</p:attrName>
                                        </p:attrNameLst>
                                      </p:cBhvr>
                                      <p:tavLst>
                                        <p:tav tm="0">
                                          <p:val>
                                            <p:strVal val="ppt_y"/>
                                          </p:val>
                                        </p:tav>
                                        <p:tav tm="100000">
                                          <p:val>
                                            <p:strVal val="1+ppt_h/2"/>
                                          </p:val>
                                        </p:tav>
                                      </p:tavLst>
                                    </p:anim>
                                    <p:set>
                                      <p:cBhvr>
                                        <p:cTn id="8" dur="1" fill="hold">
                                          <p:stCondLst>
                                            <p:cond delay="499"/>
                                          </p:stCondLst>
                                        </p:cTn>
                                        <p:tgtEl>
                                          <p:spTgt spid="2"/>
                                        </p:tgtEl>
                                        <p:attrNameLst>
                                          <p:attrName>style.visibility</p:attrName>
                                        </p:attrNameLst>
                                      </p:cBhvr>
                                      <p:to>
                                        <p:strVal val="hidden"/>
                                      </p:to>
                                    </p:set>
                                  </p:childTnLst>
                                </p:cTn>
                              </p:par>
                              <p:par>
                                <p:cTn id="9" presetID="1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slide(fromBottom)">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email">
            <a:lum bright="-40000" contrast="-40000"/>
          </a:blip>
          <a:srcRect/>
          <a:stretch>
            <a:fillRect/>
          </a:stretch>
        </p:blipFill>
        <p:spPr bwMode="auto">
          <a:xfrm>
            <a:off x="1" y="1"/>
            <a:ext cx="9159514" cy="6857999"/>
          </a:xfrm>
          <a:prstGeom prst="rect">
            <a:avLst/>
          </a:prstGeom>
          <a:noFill/>
          <a:ln w="9525">
            <a:noFill/>
            <a:miter lim="800000"/>
            <a:headEnd/>
            <a:tailEnd/>
          </a:ln>
        </p:spPr>
      </p:pic>
      <p:sp>
        <p:nvSpPr>
          <p:cNvPr id="2" name="Title 1"/>
          <p:cNvSpPr>
            <a:spLocks noGrp="1"/>
          </p:cNvSpPr>
          <p:nvPr>
            <p:ph type="title"/>
          </p:nvPr>
        </p:nvSpPr>
        <p:spPr>
          <a:xfrm>
            <a:off x="1066800" y="304800"/>
            <a:ext cx="7239000" cy="1143000"/>
          </a:xfrm>
        </p:spPr>
        <p:style>
          <a:lnRef idx="1">
            <a:schemeClr val="accent1"/>
          </a:lnRef>
          <a:fillRef idx="2">
            <a:schemeClr val="accent1"/>
          </a:fillRef>
          <a:effectRef idx="1">
            <a:schemeClr val="accent1"/>
          </a:effectRef>
          <a:fontRef idx="minor">
            <a:schemeClr val="dk1"/>
          </a:fontRef>
        </p:style>
        <p:txBody>
          <a:bodyPr>
            <a:normAutofit/>
          </a:bodyPr>
          <a:lstStyle/>
          <a:p>
            <a:r>
              <a:rPr lang="fa-IR" sz="3600" b="1" dirty="0" smtClean="0">
                <a:cs typeface="B Koodak" pitchFamily="2" charset="-78"/>
              </a:rPr>
              <a:t>آموزش مربی احیاء نوزاد</a:t>
            </a:r>
            <a:endParaRPr lang="en-US" sz="3600" b="1" dirty="0">
              <a:cs typeface="B Koodak" pitchFamily="2" charset="-78"/>
            </a:endParaRPr>
          </a:p>
        </p:txBody>
      </p:sp>
      <p:sp>
        <p:nvSpPr>
          <p:cNvPr id="3" name="Content Placeholder 2"/>
          <p:cNvSpPr>
            <a:spLocks noGrp="1"/>
          </p:cNvSpPr>
          <p:nvPr>
            <p:ph idx="1"/>
          </p:nvPr>
        </p:nvSpPr>
        <p:spPr>
          <a:xfrm>
            <a:off x="457200" y="1600200"/>
            <a:ext cx="8229600" cy="5257800"/>
          </a:xfrm>
        </p:spPr>
        <p:style>
          <a:lnRef idx="1">
            <a:schemeClr val="accent3"/>
          </a:lnRef>
          <a:fillRef idx="2">
            <a:schemeClr val="accent3"/>
          </a:fillRef>
          <a:effectRef idx="1">
            <a:schemeClr val="accent3"/>
          </a:effectRef>
          <a:fontRef idx="minor">
            <a:schemeClr val="dk1"/>
          </a:fontRef>
        </p:style>
        <p:txBody>
          <a:bodyPr>
            <a:noAutofit/>
          </a:bodyPr>
          <a:lstStyle/>
          <a:p>
            <a:pPr lvl="0" algn="r" rtl="1"/>
            <a:r>
              <a:rPr lang="fa-IR" dirty="0" smtClean="0">
                <a:cs typeface="B Kamran" pitchFamily="2" charset="-78"/>
              </a:rPr>
              <a:t>مربی دانشگاهی: </a:t>
            </a:r>
            <a:endParaRPr lang="en-US" sz="2800" dirty="0" smtClean="0">
              <a:cs typeface="B Kamran" pitchFamily="2" charset="-78"/>
            </a:endParaRPr>
          </a:p>
          <a:p>
            <a:pPr lvl="1" algn="r" rtl="1"/>
            <a:r>
              <a:rPr lang="fa-IR" dirty="0" smtClean="0">
                <a:cs typeface="B Kamran" pitchFamily="2" charset="-78"/>
              </a:rPr>
              <a:t>جهت شناسايي نيازهای اجرای برنامه احياء نوزاد در بيمارستان به مربی بیمارستانی مربوطه کمک مي کند.</a:t>
            </a:r>
            <a:endParaRPr lang="en-US" sz="2400" dirty="0" smtClean="0">
              <a:cs typeface="B Kamran" pitchFamily="2" charset="-78"/>
            </a:endParaRPr>
          </a:p>
          <a:p>
            <a:pPr lvl="1" algn="r" rtl="1"/>
            <a:r>
              <a:rPr lang="fa-IR" dirty="0" smtClean="0">
                <a:cs typeface="B Kamran" pitchFamily="2" charset="-78"/>
              </a:rPr>
              <a:t>بر حسب نياز، به مربيان بيمارستاني ارائه دهندگان احياء نوزاد را آموزش مي‌دهد.</a:t>
            </a:r>
            <a:endParaRPr lang="en-US" sz="2400" dirty="0" smtClean="0">
              <a:cs typeface="B Kamran" pitchFamily="2" charset="-78"/>
            </a:endParaRPr>
          </a:p>
          <a:p>
            <a:pPr lvl="1" algn="r" rtl="1"/>
            <a:r>
              <a:rPr lang="fa-IR" dirty="0" smtClean="0">
                <a:cs typeface="B Kamran" pitchFamily="2" charset="-78"/>
              </a:rPr>
              <a:t>بر اجراي برنامه‌هاي فراهم شده در بيمارستان تحت نظر وي سرپرستي مستمر دارد. </a:t>
            </a:r>
            <a:endParaRPr lang="en-US" sz="2400" dirty="0" smtClean="0">
              <a:cs typeface="B Kamran" pitchFamily="2" charset="-78"/>
            </a:endParaRPr>
          </a:p>
          <a:p>
            <a:pPr lvl="1" algn="r" rtl="1"/>
            <a:r>
              <a:rPr lang="fa-IR" dirty="0" smtClean="0">
                <a:cs typeface="B Kamran" pitchFamily="2" charset="-78"/>
              </a:rPr>
              <a:t>به صورت مستمر مربيان بيمارستان را حمايت مي‌كند و به صورت دائم يك تعامل پايدار را بين مربيان بيمارستاني، ارائه دهندگان خدمت و مربيان دانشگاهی ديگر ايجاد مي‌كند. </a:t>
            </a:r>
            <a:endParaRPr lang="en-US" sz="2400" dirty="0" smtClean="0">
              <a:cs typeface="B Kamran" pitchFamily="2" charset="-78"/>
            </a:endParaRPr>
          </a:p>
          <a:p>
            <a:pPr lvl="1" algn="r" rtl="1"/>
            <a:r>
              <a:rPr lang="fa-IR" dirty="0" smtClean="0">
                <a:cs typeface="B Kamran" pitchFamily="2" charset="-78"/>
              </a:rPr>
              <a:t>در نقش يک رابط بين دانشگاه و وزارت بهداشت عمل مي‌كند.</a:t>
            </a:r>
            <a:endParaRPr lang="en-US" sz="2400" dirty="0" smtClean="0">
              <a:cs typeface="B Kamran" pitchFamily="2" charset="-78"/>
            </a:endParaRPr>
          </a:p>
          <a:p>
            <a:pPr lvl="1" algn="r" rtl="1"/>
            <a:r>
              <a:rPr lang="fa-IR" dirty="0" smtClean="0">
                <a:cs typeface="B Kamran" pitchFamily="2" charset="-78"/>
              </a:rPr>
              <a:t>براي مدت 2 سالي كه گواهينامه وي معتير است حداقل در 2 مبحث آموزشي برنامه احياء نوزاد فعاليت مي‌كند. </a:t>
            </a:r>
            <a:endParaRPr lang="en-US" sz="2400" dirty="0" smtClean="0">
              <a:cs typeface="B Kamran" pitchFamily="2" charset="-78"/>
            </a:endParaRPr>
          </a:p>
          <a:p>
            <a:pPr algn="r" rtl="1"/>
            <a:r>
              <a:rPr lang="fa-IR" dirty="0" smtClean="0">
                <a:cs typeface="B Kamran" pitchFamily="2" charset="-78"/>
              </a:rPr>
              <a:t> </a:t>
            </a:r>
            <a:endParaRPr lang="en-US" dirty="0" smtClean="0">
              <a:cs typeface="B Kamran" pitchFamily="2" charset="-78"/>
            </a:endParaRPr>
          </a:p>
          <a:p>
            <a:pPr marL="349250" lvl="1" indent="-300038" algn="r" rtl="1">
              <a:buFont typeface="Arial" pitchFamily="34" charset="0"/>
              <a:buChar char="•"/>
            </a:pPr>
            <a:endParaRPr lang="en-US" b="1" dirty="0" smtClean="0">
              <a:cs typeface="B Kamran"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bg/>
                                          </p:spTgt>
                                        </p:tgtEl>
                                        <p:attrNameLst>
                                          <p:attrName>style.visibility</p:attrName>
                                        </p:attrNameLst>
                                      </p:cBhvr>
                                      <p:to>
                                        <p:strVal val="visible"/>
                                      </p:to>
                                    </p:set>
                                    <p:animEffect transition="in" filter="circle(in)">
                                      <p:cBhvr>
                                        <p:cTn id="10" dur="2000"/>
                                        <p:tgtEl>
                                          <p:spTgt spid="3">
                                            <p:bg/>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circle(in)">
                                      <p:cBhvr>
                                        <p:cTn id="15" dur="2000"/>
                                        <p:tgtEl>
                                          <p:spTgt spid="3">
                                            <p:txEl>
                                              <p:pRg st="0" end="0"/>
                                            </p:txEl>
                                          </p:spTgt>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circle(in)">
                                      <p:cBhvr>
                                        <p:cTn id="18" dur="2000"/>
                                        <p:tgtEl>
                                          <p:spTgt spid="3">
                                            <p:txEl>
                                              <p:pRg st="1" end="1"/>
                                            </p:txEl>
                                          </p:spTgt>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circle(in)">
                                      <p:cBhvr>
                                        <p:cTn id="21" dur="2000"/>
                                        <p:tgtEl>
                                          <p:spTgt spid="3">
                                            <p:txEl>
                                              <p:pRg st="2" end="2"/>
                                            </p:txEl>
                                          </p:spTgt>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circle(in)">
                                      <p:cBhvr>
                                        <p:cTn id="24" dur="2000"/>
                                        <p:tgtEl>
                                          <p:spTgt spid="3">
                                            <p:txEl>
                                              <p:pRg st="3" end="3"/>
                                            </p:txEl>
                                          </p:spTgt>
                                        </p:tgtEl>
                                      </p:cBhvr>
                                    </p:animEffect>
                                  </p:childTnLst>
                                </p:cTn>
                              </p:par>
                              <p:par>
                                <p:cTn id="25" presetID="6" presetClass="entr" presetSubtype="16"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circle(in)">
                                      <p:cBhvr>
                                        <p:cTn id="30" dur="2000"/>
                                        <p:tgtEl>
                                          <p:spTgt spid="3">
                                            <p:txEl>
                                              <p:pRg st="5" end="5"/>
                                            </p:txEl>
                                          </p:spTgt>
                                        </p:tgtEl>
                                      </p:cBhvr>
                                    </p:animEffect>
                                  </p:childTnLst>
                                </p:cTn>
                              </p:par>
                              <p:par>
                                <p:cTn id="31" presetID="6" presetClass="entr" presetSubtype="16" fill="hold" grpId="0"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circle(in)">
                                      <p:cBhvr>
                                        <p:cTn id="33" dur="2000"/>
                                        <p:tgtEl>
                                          <p:spTgt spid="3">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grpId="0" nodeType="click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circle(in)">
                                      <p:cBhvr>
                                        <p:cTn id="38"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email">
            <a:lum bright="-40000" contrast="-40000"/>
          </a:blip>
          <a:srcRect/>
          <a:stretch>
            <a:fillRect/>
          </a:stretch>
        </p:blipFill>
        <p:spPr bwMode="auto">
          <a:xfrm>
            <a:off x="1" y="1"/>
            <a:ext cx="9159514" cy="6857999"/>
          </a:xfrm>
          <a:prstGeom prst="rect">
            <a:avLst/>
          </a:prstGeom>
          <a:noFill/>
          <a:ln w="9525">
            <a:noFill/>
            <a:miter lim="800000"/>
            <a:headEnd/>
            <a:tailEnd/>
          </a:ln>
        </p:spPr>
      </p:pic>
      <p:sp>
        <p:nvSpPr>
          <p:cNvPr id="2" name="Title 1"/>
          <p:cNvSpPr>
            <a:spLocks noGrp="1"/>
          </p:cNvSpPr>
          <p:nvPr>
            <p:ph type="title"/>
          </p:nvPr>
        </p:nvSpPr>
        <p:spPr>
          <a:xfrm>
            <a:off x="914400" y="2209800"/>
            <a:ext cx="7239000" cy="1371600"/>
          </a:xfrm>
        </p:spPr>
        <p:style>
          <a:lnRef idx="1">
            <a:schemeClr val="accent1"/>
          </a:lnRef>
          <a:fillRef idx="2">
            <a:schemeClr val="accent1"/>
          </a:fillRef>
          <a:effectRef idx="1">
            <a:schemeClr val="accent1"/>
          </a:effectRef>
          <a:fontRef idx="minor">
            <a:schemeClr val="dk1"/>
          </a:fontRef>
        </p:style>
        <p:txBody>
          <a:bodyPr>
            <a:normAutofit/>
          </a:bodyPr>
          <a:lstStyle/>
          <a:p>
            <a:pPr rtl="1"/>
            <a:r>
              <a:rPr lang="fa-IR" sz="4800" b="1" dirty="0" smtClean="0">
                <a:cs typeface="B Kamran" pitchFamily="2" charset="-78"/>
              </a:rPr>
              <a:t>برنامه آموزشي مربي بيمارستانـي</a:t>
            </a:r>
            <a:endParaRPr lang="en-US" sz="4800" b="1" dirty="0">
              <a:cs typeface="B Kamran" pitchFamily="2" charset="-78"/>
            </a:endParaRPr>
          </a:p>
        </p:txBody>
      </p:sp>
      <p:sp>
        <p:nvSpPr>
          <p:cNvPr id="4813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915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 name="Table 7"/>
          <p:cNvGraphicFramePr>
            <a:graphicFrameLocks noGrp="1"/>
          </p:cNvGraphicFramePr>
          <p:nvPr/>
        </p:nvGraphicFramePr>
        <p:xfrm>
          <a:off x="0" y="70732"/>
          <a:ext cx="9144000" cy="6694932"/>
        </p:xfrm>
        <a:graphic>
          <a:graphicData uri="http://schemas.openxmlformats.org/drawingml/2006/table">
            <a:tbl>
              <a:tblPr rtl="1">
                <a:tableStyleId>{08FB837D-C827-4EFA-A057-4D05807E0F7C}</a:tableStyleId>
              </a:tblPr>
              <a:tblGrid>
                <a:gridCol w="4033579"/>
                <a:gridCol w="5110421"/>
              </a:tblGrid>
              <a:tr h="113609">
                <a:tc gridSpan="2">
                  <a:txBody>
                    <a:bodyPr/>
                    <a:lstStyle/>
                    <a:p>
                      <a:pPr marL="0" marR="0" algn="just" rtl="1">
                        <a:lnSpc>
                          <a:spcPct val="115000"/>
                        </a:lnSpc>
                        <a:spcBef>
                          <a:spcPts val="0"/>
                        </a:spcBef>
                        <a:spcAft>
                          <a:spcPts val="0"/>
                        </a:spcAft>
                      </a:pPr>
                      <a:r>
                        <a:rPr lang="fa-IR" sz="1800" dirty="0">
                          <a:cs typeface="B Lotus" pitchFamily="2" charset="-78"/>
                        </a:rPr>
                        <a:t>جدول </a:t>
                      </a:r>
                      <a:r>
                        <a:rPr lang="en-US" sz="1800" dirty="0">
                          <a:cs typeface="B Lotus" pitchFamily="2" charset="-78"/>
                        </a:rPr>
                        <a:t>4</a:t>
                      </a:r>
                      <a:r>
                        <a:rPr lang="fa-IR" sz="1800" dirty="0">
                          <a:cs typeface="B Lotus" pitchFamily="2" charset="-78"/>
                        </a:rPr>
                        <a:t>-</a:t>
                      </a:r>
                      <a:r>
                        <a:rPr lang="en-US" sz="1800" dirty="0">
                          <a:cs typeface="B Lotus" pitchFamily="2" charset="-78"/>
                        </a:rPr>
                        <a:t>5</a:t>
                      </a:r>
                      <a:r>
                        <a:rPr lang="fa-IR" sz="1800" dirty="0">
                          <a:cs typeface="B Lotus" pitchFamily="2" charset="-78"/>
                        </a:rPr>
                        <a:t>: اهداف برنامه آموزشی مربی بیمارستانی احیاء نوزاد و منابع مورد نیاز برای تدریس</a:t>
                      </a:r>
                      <a:endParaRPr lang="en-US" sz="1800" dirty="0">
                        <a:latin typeface="Calibri"/>
                        <a:ea typeface="Calibri"/>
                        <a:cs typeface="B Lotus" pitchFamily="2" charset="-78"/>
                      </a:endParaRPr>
                    </a:p>
                  </a:txBody>
                  <a:tcPr marL="25102" marR="25102" marT="0" marB="0" anchor="ctr"/>
                </a:tc>
                <a:tc hMerge="1">
                  <a:txBody>
                    <a:bodyPr/>
                    <a:lstStyle/>
                    <a:p>
                      <a:endParaRPr lang="en-US"/>
                    </a:p>
                  </a:txBody>
                  <a:tcPr/>
                </a:tc>
              </a:tr>
              <a:tr h="103462">
                <a:tc>
                  <a:txBody>
                    <a:bodyPr/>
                    <a:lstStyle/>
                    <a:p>
                      <a:pPr marL="0" marR="0" algn="just" rtl="1">
                        <a:lnSpc>
                          <a:spcPct val="115000"/>
                        </a:lnSpc>
                        <a:spcBef>
                          <a:spcPts val="0"/>
                        </a:spcBef>
                        <a:spcAft>
                          <a:spcPts val="0"/>
                        </a:spcAft>
                      </a:pPr>
                      <a:r>
                        <a:rPr lang="fa-IR" sz="1400">
                          <a:cs typeface="B Lotus" pitchFamily="2" charset="-78"/>
                        </a:rPr>
                        <a:t>اهداف </a:t>
                      </a:r>
                      <a:endParaRPr lang="en-US" sz="1400">
                        <a:latin typeface="Calibri"/>
                        <a:ea typeface="Calibri"/>
                        <a:cs typeface="B Lotus" pitchFamily="2" charset="-78"/>
                      </a:endParaRPr>
                    </a:p>
                  </a:txBody>
                  <a:tcPr marL="25102" marR="25102" marT="0" marB="0" anchor="ctr"/>
                </a:tc>
                <a:tc>
                  <a:txBody>
                    <a:bodyPr/>
                    <a:lstStyle/>
                    <a:p>
                      <a:pPr marL="0" marR="0" algn="just" rtl="1">
                        <a:lnSpc>
                          <a:spcPct val="115000"/>
                        </a:lnSpc>
                        <a:spcBef>
                          <a:spcPts val="0"/>
                        </a:spcBef>
                        <a:spcAft>
                          <a:spcPts val="0"/>
                        </a:spcAft>
                      </a:pPr>
                      <a:r>
                        <a:rPr lang="fa-IR" sz="1400">
                          <a:cs typeface="B Lotus" pitchFamily="2" charset="-78"/>
                        </a:rPr>
                        <a:t>منابع </a:t>
                      </a:r>
                      <a:endParaRPr lang="en-US" sz="1400">
                        <a:latin typeface="Calibri"/>
                        <a:ea typeface="Calibri"/>
                        <a:cs typeface="B Lotus" pitchFamily="2" charset="-78"/>
                      </a:endParaRPr>
                    </a:p>
                  </a:txBody>
                  <a:tcPr marL="25102" marR="25102" marT="0" marB="0" anchor="ctr"/>
                </a:tc>
              </a:tr>
              <a:tr h="206926">
                <a:tc>
                  <a:txBody>
                    <a:bodyPr/>
                    <a:lstStyle/>
                    <a:p>
                      <a:pPr marL="0" marR="0" algn="r" rtl="1">
                        <a:lnSpc>
                          <a:spcPct val="115000"/>
                        </a:lnSpc>
                        <a:spcBef>
                          <a:spcPts val="0"/>
                        </a:spcBef>
                        <a:spcAft>
                          <a:spcPts val="0"/>
                        </a:spcAft>
                      </a:pPr>
                      <a:r>
                        <a:rPr lang="fa-IR" sz="1400">
                          <a:cs typeface="B Lotus" pitchFamily="2" charset="-78"/>
                        </a:rPr>
                        <a:t>1ـ شرح منشأ و اهداف برنامه احياء نوزاد</a:t>
                      </a:r>
                      <a:endParaRPr lang="en-US" sz="1400">
                        <a:latin typeface="Calibri"/>
                        <a:ea typeface="Calibri"/>
                        <a:cs typeface="B Lotus" pitchFamily="2" charset="-78"/>
                      </a:endParaRPr>
                    </a:p>
                  </a:txBody>
                  <a:tcPr marL="25102" marR="25102" marT="0" marB="0" anchor="ctr"/>
                </a:tc>
                <a:tc>
                  <a:txBody>
                    <a:bodyPr/>
                    <a:lstStyle/>
                    <a:p>
                      <a:pPr marL="0" marR="0" algn="just" rtl="1">
                        <a:lnSpc>
                          <a:spcPct val="115000"/>
                        </a:lnSpc>
                        <a:spcBef>
                          <a:spcPts val="0"/>
                        </a:spcBef>
                        <a:spcAft>
                          <a:spcPts val="0"/>
                        </a:spcAft>
                      </a:pPr>
                      <a:r>
                        <a:rPr lang="fa-IR" sz="1400">
                          <a:cs typeface="B Lotus" pitchFamily="2" charset="-78"/>
                        </a:rPr>
                        <a:t>درسنامه احياء نوزاد، چاپ پنجم. </a:t>
                      </a:r>
                      <a:endParaRPr lang="en-US" sz="1400">
                        <a:cs typeface="B Lotus" pitchFamily="2" charset="-78"/>
                      </a:endParaRPr>
                    </a:p>
                    <a:p>
                      <a:pPr marL="0" marR="0" algn="just" rtl="1">
                        <a:lnSpc>
                          <a:spcPct val="115000"/>
                        </a:lnSpc>
                        <a:spcBef>
                          <a:spcPts val="0"/>
                        </a:spcBef>
                        <a:spcAft>
                          <a:spcPts val="0"/>
                        </a:spcAft>
                      </a:pPr>
                      <a:r>
                        <a:rPr lang="fa-IR" sz="1400">
                          <a:cs typeface="B Lotus" pitchFamily="2" charset="-78"/>
                        </a:rPr>
                        <a:t>راهنماي مربيان براي احياء نوزاد چاپ چهارم.  </a:t>
                      </a:r>
                      <a:endParaRPr lang="en-US" sz="1400">
                        <a:latin typeface="Calibri"/>
                        <a:ea typeface="Calibri"/>
                        <a:cs typeface="B Lotus" pitchFamily="2" charset="-78"/>
                      </a:endParaRPr>
                    </a:p>
                  </a:txBody>
                  <a:tcPr marL="25102" marR="25102" marT="0" marB="0"/>
                </a:tc>
              </a:tr>
              <a:tr h="413852">
                <a:tc>
                  <a:txBody>
                    <a:bodyPr/>
                    <a:lstStyle/>
                    <a:p>
                      <a:pPr marL="0" marR="0" algn="r" rtl="1">
                        <a:lnSpc>
                          <a:spcPct val="115000"/>
                        </a:lnSpc>
                        <a:spcBef>
                          <a:spcPts val="0"/>
                        </a:spcBef>
                        <a:spcAft>
                          <a:spcPts val="0"/>
                        </a:spcAft>
                      </a:pPr>
                      <a:r>
                        <a:rPr lang="fa-IR" sz="1400" dirty="0">
                          <a:cs typeface="B Lotus" pitchFamily="2" charset="-78"/>
                        </a:rPr>
                        <a:t/>
                      </a:r>
                      <a:br>
                        <a:rPr lang="fa-IR" sz="1400" dirty="0">
                          <a:cs typeface="B Lotus" pitchFamily="2" charset="-78"/>
                        </a:rPr>
                      </a:br>
                      <a:r>
                        <a:rPr lang="fa-IR" sz="1400" dirty="0">
                          <a:cs typeface="B Lotus" pitchFamily="2" charset="-78"/>
                        </a:rPr>
                        <a:t>2ـ شرح آنكه چگونه شواهد به صورت راهكارهايي توسعه يافته و تبديل به توصيه‌هاي برنامه احياء نوزاد مي‌شوند. </a:t>
                      </a:r>
                      <a:endParaRPr lang="en-US" sz="1400" dirty="0">
                        <a:latin typeface="Calibri"/>
                        <a:ea typeface="Calibri"/>
                        <a:cs typeface="B Lotus" pitchFamily="2" charset="-78"/>
                      </a:endParaRPr>
                    </a:p>
                  </a:txBody>
                  <a:tcPr marL="25102" marR="25102" marT="0" marB="0" anchor="ctr"/>
                </a:tc>
                <a:tc>
                  <a:txBody>
                    <a:bodyPr/>
                    <a:lstStyle/>
                    <a:p>
                      <a:pPr marL="0" marR="0" algn="just" rtl="1">
                        <a:lnSpc>
                          <a:spcPct val="115000"/>
                        </a:lnSpc>
                        <a:spcBef>
                          <a:spcPts val="0"/>
                        </a:spcBef>
                        <a:spcAft>
                          <a:spcPts val="0"/>
                        </a:spcAft>
                      </a:pPr>
                      <a:r>
                        <a:rPr lang="en-US" sz="1400">
                          <a:cs typeface="B Lotus" pitchFamily="2" charset="-78"/>
                        </a:rPr>
                        <a:t>www.aap.org</a:t>
                      </a:r>
                      <a:endParaRPr lang="en-US" sz="1400">
                        <a:latin typeface="Calibri"/>
                        <a:ea typeface="Calibri"/>
                        <a:cs typeface="B Lotus" pitchFamily="2" charset="-78"/>
                      </a:endParaRPr>
                    </a:p>
                  </a:txBody>
                  <a:tcPr marL="25102" marR="25102" marT="0" marB="0" anchor="ctr"/>
                </a:tc>
              </a:tr>
              <a:tr h="206926">
                <a:tc>
                  <a:txBody>
                    <a:bodyPr/>
                    <a:lstStyle/>
                    <a:p>
                      <a:pPr marL="0" marR="0" algn="r" rtl="1">
                        <a:lnSpc>
                          <a:spcPct val="115000"/>
                        </a:lnSpc>
                        <a:spcBef>
                          <a:spcPts val="0"/>
                        </a:spcBef>
                        <a:spcAft>
                          <a:spcPts val="0"/>
                        </a:spcAft>
                      </a:pPr>
                      <a:r>
                        <a:rPr lang="fa-IR" sz="1400">
                          <a:cs typeface="B Lotus" pitchFamily="2" charset="-78"/>
                        </a:rPr>
                        <a:t>3ـ شناسايي اجزاء يك برنامه احياء نوزاد بيمارستاني موفق </a:t>
                      </a:r>
                      <a:endParaRPr lang="en-US" sz="1400">
                        <a:latin typeface="Calibri"/>
                        <a:ea typeface="Calibri"/>
                        <a:cs typeface="B Lotus" pitchFamily="2" charset="-78"/>
                      </a:endParaRPr>
                    </a:p>
                  </a:txBody>
                  <a:tcPr marL="25102" marR="25102" marT="0" marB="0" anchor="ctr"/>
                </a:tc>
                <a:tc>
                  <a:txBody>
                    <a:bodyPr/>
                    <a:lstStyle/>
                    <a:p>
                      <a:pPr marL="0" marR="0" algn="just" rtl="1">
                        <a:lnSpc>
                          <a:spcPct val="115000"/>
                        </a:lnSpc>
                        <a:spcBef>
                          <a:spcPts val="0"/>
                        </a:spcBef>
                        <a:spcAft>
                          <a:spcPts val="0"/>
                        </a:spcAft>
                      </a:pPr>
                      <a:r>
                        <a:rPr lang="fa-IR" sz="1400">
                          <a:cs typeface="B Lotus" pitchFamily="2" charset="-78"/>
                        </a:rPr>
                        <a:t>راهنماي مربيان براي احياء نوزاد چاپ چهارم.  </a:t>
                      </a:r>
                      <a:endParaRPr lang="en-US" sz="1400">
                        <a:latin typeface="Calibri"/>
                        <a:ea typeface="Calibri"/>
                        <a:cs typeface="B Lotus" pitchFamily="2" charset="-78"/>
                      </a:endParaRPr>
                    </a:p>
                  </a:txBody>
                  <a:tcPr marL="25102" marR="25102" marT="0" marB="0"/>
                </a:tc>
              </a:tr>
              <a:tr h="206926">
                <a:tc>
                  <a:txBody>
                    <a:bodyPr/>
                    <a:lstStyle/>
                    <a:p>
                      <a:pPr marL="0" marR="0" algn="r" rtl="1">
                        <a:lnSpc>
                          <a:spcPct val="115000"/>
                        </a:lnSpc>
                        <a:spcBef>
                          <a:spcPts val="0"/>
                        </a:spcBef>
                        <a:spcAft>
                          <a:spcPts val="0"/>
                        </a:spcAft>
                      </a:pPr>
                      <a:r>
                        <a:rPr lang="fa-IR" sz="1400">
                          <a:cs typeface="B Lotus" pitchFamily="2" charset="-78"/>
                        </a:rPr>
                        <a:t>4ـ شرح آنكه چه كسي مي‌تواند مربي برنامه احياء نوزاد باشد؟ ضروريات صفات و مسئوليتهاي همراه  </a:t>
                      </a:r>
                      <a:endParaRPr lang="en-US" sz="1400">
                        <a:latin typeface="Calibri"/>
                        <a:ea typeface="Calibri"/>
                        <a:cs typeface="B Lotus" pitchFamily="2" charset="-78"/>
                      </a:endParaRPr>
                    </a:p>
                  </a:txBody>
                  <a:tcPr marL="25102" marR="25102" marT="0" marB="0" anchor="ctr"/>
                </a:tc>
                <a:tc>
                  <a:txBody>
                    <a:bodyPr/>
                    <a:lstStyle/>
                    <a:p>
                      <a:pPr marL="0" marR="0" algn="just" rtl="1">
                        <a:lnSpc>
                          <a:spcPct val="115000"/>
                        </a:lnSpc>
                        <a:spcBef>
                          <a:spcPts val="0"/>
                        </a:spcBef>
                        <a:spcAft>
                          <a:spcPts val="0"/>
                        </a:spcAft>
                      </a:pPr>
                      <a:r>
                        <a:rPr lang="fa-IR" sz="1400">
                          <a:cs typeface="B Lotus" pitchFamily="2" charset="-78"/>
                        </a:rPr>
                        <a:t>راهنماي مربيان براي احياء نوزاد چاپ چهارم: گفتار 3ـ 6 و 6 ، گفتار 3ـ1 و 1 ، گفتار 21ـ 6 و 6</a:t>
                      </a:r>
                      <a:endParaRPr lang="en-US" sz="1400">
                        <a:latin typeface="Calibri"/>
                        <a:ea typeface="Calibri"/>
                        <a:cs typeface="B Lotus" pitchFamily="2" charset="-78"/>
                      </a:endParaRPr>
                    </a:p>
                  </a:txBody>
                  <a:tcPr marL="25102" marR="25102" marT="0" marB="0"/>
                </a:tc>
              </a:tr>
              <a:tr h="341651">
                <a:tc>
                  <a:txBody>
                    <a:bodyPr/>
                    <a:lstStyle/>
                    <a:p>
                      <a:pPr marL="0" marR="0" algn="r" rtl="1">
                        <a:lnSpc>
                          <a:spcPct val="115000"/>
                        </a:lnSpc>
                        <a:spcBef>
                          <a:spcPts val="0"/>
                        </a:spcBef>
                        <a:spcAft>
                          <a:spcPts val="0"/>
                        </a:spcAft>
                      </a:pPr>
                      <a:r>
                        <a:rPr lang="fa-IR" sz="1400">
                          <a:cs typeface="B Lotus" pitchFamily="2" charset="-78"/>
                        </a:rPr>
                        <a:t>5ـ شناسايي خصوصيات طراحي برنامه احياء نوزاد  </a:t>
                      </a:r>
                      <a:endParaRPr lang="en-US" sz="1400">
                        <a:latin typeface="Calibri"/>
                        <a:ea typeface="Calibri"/>
                        <a:cs typeface="B Lotus" pitchFamily="2" charset="-78"/>
                      </a:endParaRPr>
                    </a:p>
                  </a:txBody>
                  <a:tcPr marL="25102" marR="25102" marT="0" marB="0" anchor="ctr"/>
                </a:tc>
                <a:tc>
                  <a:txBody>
                    <a:bodyPr/>
                    <a:lstStyle/>
                    <a:p>
                      <a:pPr marL="0" marR="0" algn="just" rtl="1">
                        <a:lnSpc>
                          <a:spcPct val="115000"/>
                        </a:lnSpc>
                        <a:spcBef>
                          <a:spcPts val="0"/>
                        </a:spcBef>
                        <a:spcAft>
                          <a:spcPts val="0"/>
                        </a:spcAft>
                      </a:pPr>
                      <a:r>
                        <a:rPr lang="fa-IR" sz="1400">
                          <a:cs typeface="B Lotus" pitchFamily="2" charset="-78"/>
                        </a:rPr>
                        <a:t>راهنماي مربيان براي احياء نوزاد چاپ چهارم: گفتار 3ـ 1 و 1 ، گفتار 7ـ 7 و 7 ، گفتار 7ـ 7 و 7 ، گفتار 9ـ 3 و 3 ، گفتار 4ـ3 و 3</a:t>
                      </a:r>
                      <a:endParaRPr lang="en-US" sz="1400">
                        <a:latin typeface="Calibri"/>
                        <a:ea typeface="Calibri"/>
                        <a:cs typeface="B Lotus" pitchFamily="2" charset="-78"/>
                      </a:endParaRPr>
                    </a:p>
                  </a:txBody>
                  <a:tcPr marL="25102" marR="25102" marT="0" marB="0"/>
                </a:tc>
              </a:tr>
              <a:tr h="310388">
                <a:tc>
                  <a:txBody>
                    <a:bodyPr/>
                    <a:lstStyle/>
                    <a:p>
                      <a:pPr marL="0" marR="0" algn="r" rtl="1">
                        <a:lnSpc>
                          <a:spcPct val="115000"/>
                        </a:lnSpc>
                        <a:spcBef>
                          <a:spcPts val="0"/>
                        </a:spcBef>
                        <a:spcAft>
                          <a:spcPts val="0"/>
                        </a:spcAft>
                      </a:pPr>
                      <a:r>
                        <a:rPr lang="fa-IR" sz="1400">
                          <a:cs typeface="B Lotus" pitchFamily="2" charset="-78"/>
                        </a:rPr>
                        <a:t>6ـ شناسايي 4 اصل كه شكل دهنده اصولي رشته‌هاي برنامه احياء نوزاد هستند. </a:t>
                      </a:r>
                      <a:endParaRPr lang="en-US" sz="1400">
                        <a:latin typeface="Calibri"/>
                        <a:ea typeface="Calibri"/>
                        <a:cs typeface="B Lotus" pitchFamily="2" charset="-78"/>
                      </a:endParaRPr>
                    </a:p>
                  </a:txBody>
                  <a:tcPr marL="25102" marR="25102" marT="0" marB="0" anchor="ctr"/>
                </a:tc>
                <a:tc>
                  <a:txBody>
                    <a:bodyPr/>
                    <a:lstStyle/>
                    <a:p>
                      <a:pPr marL="0" marR="0" algn="just" rtl="1">
                        <a:lnSpc>
                          <a:spcPct val="115000"/>
                        </a:lnSpc>
                        <a:spcBef>
                          <a:spcPts val="0"/>
                        </a:spcBef>
                        <a:spcAft>
                          <a:spcPts val="0"/>
                        </a:spcAft>
                      </a:pPr>
                      <a:r>
                        <a:rPr lang="fa-IR" sz="1400">
                          <a:cs typeface="B Lotus" pitchFamily="2" charset="-78"/>
                        </a:rPr>
                        <a:t>راهنماي مربيان براي احياء نوزاد چاپ چهارم: گفتار 3ـ1 و 1  </a:t>
                      </a:r>
                      <a:endParaRPr lang="en-US" sz="1400">
                        <a:cs typeface="B Lotus" pitchFamily="2" charset="-78"/>
                      </a:endParaRPr>
                    </a:p>
                    <a:p>
                      <a:pPr marL="0" marR="0" algn="just" rtl="1">
                        <a:lnSpc>
                          <a:spcPct val="115000"/>
                        </a:lnSpc>
                        <a:spcBef>
                          <a:spcPts val="0"/>
                        </a:spcBef>
                        <a:spcAft>
                          <a:spcPts val="0"/>
                        </a:spcAft>
                      </a:pPr>
                      <a:r>
                        <a:rPr lang="fa-IR" sz="1400">
                          <a:cs typeface="B Lotus" pitchFamily="2" charset="-78"/>
                        </a:rPr>
                        <a:t>خود ـ كارآيي در احياء اطفال: اشاراتي دارد به تحصيل و اجراء </a:t>
                      </a:r>
                      <a:endParaRPr lang="en-US" sz="1400">
                        <a:cs typeface="B Lotus" pitchFamily="2" charset="-78"/>
                      </a:endParaRPr>
                    </a:p>
                    <a:p>
                      <a:pPr marL="0" marR="0" algn="just" rtl="1">
                        <a:lnSpc>
                          <a:spcPct val="115000"/>
                        </a:lnSpc>
                        <a:spcBef>
                          <a:spcPts val="0"/>
                        </a:spcBef>
                        <a:spcAft>
                          <a:spcPts val="0"/>
                        </a:spcAft>
                      </a:pPr>
                      <a:r>
                        <a:rPr lang="en-US" sz="1400">
                          <a:cs typeface="B Lotus" pitchFamily="2" charset="-78"/>
                        </a:rPr>
                        <a:t>Pediatrics. 1996; 97: 94-99</a:t>
                      </a:r>
                      <a:endParaRPr lang="en-US" sz="1400">
                        <a:latin typeface="Calibri"/>
                        <a:ea typeface="Calibri"/>
                        <a:cs typeface="B Lotus" pitchFamily="2" charset="-78"/>
                      </a:endParaRPr>
                    </a:p>
                  </a:txBody>
                  <a:tcPr marL="25102" marR="25102" marT="0" marB="0"/>
                </a:tc>
              </a:tr>
              <a:tr h="206926">
                <a:tc>
                  <a:txBody>
                    <a:bodyPr/>
                    <a:lstStyle/>
                    <a:p>
                      <a:pPr marL="0" marR="0" algn="r" rtl="1">
                        <a:lnSpc>
                          <a:spcPct val="115000"/>
                        </a:lnSpc>
                        <a:spcBef>
                          <a:spcPts val="0"/>
                        </a:spcBef>
                        <a:spcAft>
                          <a:spcPts val="0"/>
                        </a:spcAft>
                      </a:pPr>
                      <a:r>
                        <a:rPr lang="fa-IR" sz="1400">
                          <a:cs typeface="B Lotus" pitchFamily="2" charset="-78"/>
                        </a:rPr>
                        <a:t>7ـ شناسايي اجزاء نيازمند به فراگيري در يك دوره آموزشی برنامه احياء نوزاد </a:t>
                      </a:r>
                      <a:endParaRPr lang="en-US" sz="1400">
                        <a:latin typeface="Calibri"/>
                        <a:ea typeface="Calibri"/>
                        <a:cs typeface="B Lotus" pitchFamily="2" charset="-78"/>
                      </a:endParaRPr>
                    </a:p>
                  </a:txBody>
                  <a:tcPr marL="25102" marR="25102" marT="0" marB="0" anchor="ctr"/>
                </a:tc>
                <a:tc>
                  <a:txBody>
                    <a:bodyPr/>
                    <a:lstStyle/>
                    <a:p>
                      <a:pPr marL="0" marR="0" algn="just" rtl="1">
                        <a:lnSpc>
                          <a:spcPct val="115000"/>
                        </a:lnSpc>
                        <a:spcBef>
                          <a:spcPts val="0"/>
                        </a:spcBef>
                        <a:spcAft>
                          <a:spcPts val="0"/>
                        </a:spcAft>
                      </a:pPr>
                      <a:r>
                        <a:rPr lang="fa-IR" sz="1400">
                          <a:cs typeface="B Lotus" pitchFamily="2" charset="-78"/>
                        </a:rPr>
                        <a:t>راهنماي مربيان براي احياء نوزاد چاپ چهارم: گفتار 4ـ3 و 3 ، گفتار 4ـ3 و 3 ، گفتار 3ـ4 و 4 </a:t>
                      </a:r>
                      <a:endParaRPr lang="en-US" sz="1400">
                        <a:latin typeface="Calibri"/>
                        <a:ea typeface="Calibri"/>
                        <a:cs typeface="B Lotus" pitchFamily="2" charset="-78"/>
                      </a:endParaRPr>
                    </a:p>
                  </a:txBody>
                  <a:tcPr marL="25102" marR="25102" marT="0" marB="0"/>
                </a:tc>
              </a:tr>
              <a:tr h="206926">
                <a:tc>
                  <a:txBody>
                    <a:bodyPr/>
                    <a:lstStyle/>
                    <a:p>
                      <a:pPr marL="0" marR="0" algn="r" rtl="1">
                        <a:lnSpc>
                          <a:spcPct val="115000"/>
                        </a:lnSpc>
                        <a:spcBef>
                          <a:spcPts val="0"/>
                        </a:spcBef>
                        <a:spcAft>
                          <a:spcPts val="0"/>
                        </a:spcAft>
                      </a:pPr>
                      <a:r>
                        <a:rPr lang="fa-IR" sz="1400">
                          <a:cs typeface="B Lotus" pitchFamily="2" charset="-78"/>
                        </a:rPr>
                        <a:t>8 ـ شناسايي شباهتها و تفاوتهاي بين واحد ارائه دهنده و واحد </a:t>
                      </a:r>
                      <a:r>
                        <a:rPr lang="en-US" sz="1400">
                          <a:cs typeface="B Lotus" pitchFamily="2" charset="-78"/>
                        </a:rPr>
                        <a:t>Renewal </a:t>
                      </a:r>
                      <a:endParaRPr lang="en-US" sz="1400">
                        <a:latin typeface="Calibri"/>
                        <a:ea typeface="Calibri"/>
                        <a:cs typeface="B Lotus" pitchFamily="2" charset="-78"/>
                      </a:endParaRPr>
                    </a:p>
                  </a:txBody>
                  <a:tcPr marL="25102" marR="25102" marT="0" marB="0" anchor="ctr"/>
                </a:tc>
                <a:tc>
                  <a:txBody>
                    <a:bodyPr/>
                    <a:lstStyle/>
                    <a:p>
                      <a:pPr marL="0" marR="0" algn="just" rtl="1">
                        <a:lnSpc>
                          <a:spcPct val="115000"/>
                        </a:lnSpc>
                        <a:spcBef>
                          <a:spcPts val="0"/>
                        </a:spcBef>
                        <a:spcAft>
                          <a:spcPts val="0"/>
                        </a:spcAft>
                      </a:pPr>
                      <a:r>
                        <a:rPr lang="fa-IR" sz="1400">
                          <a:cs typeface="B Lotus" pitchFamily="2" charset="-78"/>
                        </a:rPr>
                        <a:t>راهنماي مربيان براي احياء نوزاد چاپ چهارم: گفتار 4ـ 7 و 3ـ 7 و 7 ، گفتار 3ـ 2 و 2</a:t>
                      </a:r>
                      <a:endParaRPr lang="en-US" sz="1400">
                        <a:latin typeface="Calibri"/>
                        <a:ea typeface="Calibri"/>
                        <a:cs typeface="B Lotus" pitchFamily="2" charset="-78"/>
                      </a:endParaRPr>
                    </a:p>
                  </a:txBody>
                  <a:tcPr marL="25102" marR="25102" marT="0" marB="0"/>
                </a:tc>
              </a:tr>
              <a:tr h="206926">
                <a:tc>
                  <a:txBody>
                    <a:bodyPr/>
                    <a:lstStyle/>
                    <a:p>
                      <a:pPr marL="0" marR="0" algn="r" rtl="1">
                        <a:lnSpc>
                          <a:spcPct val="115000"/>
                        </a:lnSpc>
                        <a:spcBef>
                          <a:spcPts val="0"/>
                        </a:spcBef>
                        <a:spcAft>
                          <a:spcPts val="0"/>
                        </a:spcAft>
                      </a:pPr>
                      <a:r>
                        <a:rPr lang="fa-IR" sz="1400">
                          <a:cs typeface="B Lotus" pitchFamily="2" charset="-78"/>
                        </a:rPr>
                        <a:t>9ـ شناسايي 3 طرح براي هدايت برنامه‌هاي آموزشي برنامه احياء نوزاد شامل مزايا و معايب هر كدام </a:t>
                      </a:r>
                      <a:endParaRPr lang="en-US" sz="1400">
                        <a:latin typeface="Calibri"/>
                        <a:ea typeface="Calibri"/>
                        <a:cs typeface="B Lotus" pitchFamily="2" charset="-78"/>
                      </a:endParaRPr>
                    </a:p>
                  </a:txBody>
                  <a:tcPr marL="25102" marR="25102" marT="0" marB="0" anchor="ctr"/>
                </a:tc>
                <a:tc>
                  <a:txBody>
                    <a:bodyPr/>
                    <a:lstStyle/>
                    <a:p>
                      <a:pPr marL="0" marR="0" algn="just" rtl="1">
                        <a:lnSpc>
                          <a:spcPct val="115000"/>
                        </a:lnSpc>
                        <a:spcBef>
                          <a:spcPts val="0"/>
                        </a:spcBef>
                        <a:spcAft>
                          <a:spcPts val="0"/>
                        </a:spcAft>
                      </a:pPr>
                      <a:r>
                        <a:rPr lang="fa-IR" sz="1400">
                          <a:cs typeface="B Lotus" pitchFamily="2" charset="-78"/>
                        </a:rPr>
                        <a:t>راهنماي مربيان براي احياء نوزاد چاپ چهارم: گفتار 7ـ 7 و 7</a:t>
                      </a:r>
                      <a:endParaRPr lang="en-US" sz="1400">
                        <a:latin typeface="Calibri"/>
                        <a:ea typeface="Calibri"/>
                        <a:cs typeface="B Lotus" pitchFamily="2" charset="-78"/>
                      </a:endParaRPr>
                    </a:p>
                  </a:txBody>
                  <a:tcPr marL="25102" marR="25102" marT="0" marB="0"/>
                </a:tc>
              </a:tr>
              <a:tr h="206926">
                <a:tc>
                  <a:txBody>
                    <a:bodyPr/>
                    <a:lstStyle/>
                    <a:p>
                      <a:pPr marL="0" marR="0" algn="r" rtl="1">
                        <a:lnSpc>
                          <a:spcPct val="115000"/>
                        </a:lnSpc>
                        <a:spcBef>
                          <a:spcPts val="0"/>
                        </a:spcBef>
                        <a:spcAft>
                          <a:spcPts val="0"/>
                        </a:spcAft>
                      </a:pPr>
                      <a:r>
                        <a:rPr lang="fa-IR" sz="1400">
                          <a:cs typeface="B Lotus" pitchFamily="2" charset="-78"/>
                        </a:rPr>
                        <a:t>10ـ شناسايي منابع قابل دسترسي براي تدريس و يادگيري محتوا و مهارتهاي برنامه احياء نوزاد</a:t>
                      </a:r>
                      <a:endParaRPr lang="en-US" sz="1400">
                        <a:latin typeface="Calibri"/>
                        <a:ea typeface="Calibri"/>
                        <a:cs typeface="B Lotus" pitchFamily="2" charset="-78"/>
                      </a:endParaRPr>
                    </a:p>
                  </a:txBody>
                  <a:tcPr marL="25102" marR="25102" marT="0" marB="0" anchor="ctr"/>
                </a:tc>
                <a:tc>
                  <a:txBody>
                    <a:bodyPr/>
                    <a:lstStyle/>
                    <a:p>
                      <a:pPr marL="0" marR="0" algn="just" rtl="1">
                        <a:lnSpc>
                          <a:spcPct val="115000"/>
                        </a:lnSpc>
                        <a:spcBef>
                          <a:spcPts val="0"/>
                        </a:spcBef>
                        <a:spcAft>
                          <a:spcPts val="0"/>
                        </a:spcAft>
                      </a:pPr>
                      <a:endParaRPr lang="en-US" sz="1400">
                        <a:latin typeface="Calibri"/>
                        <a:ea typeface="Calibri"/>
                        <a:cs typeface="B Lotus" pitchFamily="2" charset="-78"/>
                      </a:endParaRPr>
                    </a:p>
                  </a:txBody>
                  <a:tcPr marL="25102" marR="25102" marT="0" marB="0"/>
                </a:tc>
              </a:tr>
              <a:tr h="298432">
                <a:tc>
                  <a:txBody>
                    <a:bodyPr/>
                    <a:lstStyle/>
                    <a:p>
                      <a:pPr marL="0" marR="0" algn="r" rtl="1">
                        <a:lnSpc>
                          <a:spcPct val="115000"/>
                        </a:lnSpc>
                        <a:spcBef>
                          <a:spcPts val="0"/>
                        </a:spcBef>
                        <a:spcAft>
                          <a:spcPts val="0"/>
                        </a:spcAft>
                      </a:pPr>
                      <a:r>
                        <a:rPr lang="fa-IR" sz="1400">
                          <a:cs typeface="B Lotus" pitchFamily="2" charset="-78"/>
                        </a:rPr>
                        <a:t>11ـ شناسايي و بحث بر سر نقاط كليدي هر درس در درسنامه احياء نوزاد چاپ پنجم.</a:t>
                      </a:r>
                      <a:endParaRPr lang="en-US" sz="1400">
                        <a:latin typeface="Calibri"/>
                        <a:ea typeface="Calibri"/>
                        <a:cs typeface="B Lotus" pitchFamily="2" charset="-78"/>
                      </a:endParaRPr>
                    </a:p>
                  </a:txBody>
                  <a:tcPr marL="25102" marR="25102" marT="0" marB="0" anchor="ctr"/>
                </a:tc>
                <a:tc>
                  <a:txBody>
                    <a:bodyPr/>
                    <a:lstStyle/>
                    <a:p>
                      <a:pPr marL="0" marR="0" algn="just" rtl="1">
                        <a:lnSpc>
                          <a:spcPct val="115000"/>
                        </a:lnSpc>
                        <a:spcBef>
                          <a:spcPts val="0"/>
                        </a:spcBef>
                        <a:spcAft>
                          <a:spcPts val="0"/>
                        </a:spcAft>
                      </a:pPr>
                      <a:r>
                        <a:rPr lang="fa-IR" sz="1400">
                          <a:cs typeface="B Lotus" pitchFamily="2" charset="-78"/>
                        </a:rPr>
                        <a:t>ضمائم راهنماي مربيان براي احياء نوزاد چاپ چهارم:</a:t>
                      </a:r>
                      <a:endParaRPr lang="en-US" sz="1400">
                        <a:latin typeface="Calibri"/>
                        <a:ea typeface="Calibri"/>
                        <a:cs typeface="B Lotus" pitchFamily="2" charset="-78"/>
                      </a:endParaRPr>
                    </a:p>
                  </a:txBody>
                  <a:tcPr marL="25102" marR="25102" marT="0" marB="0"/>
                </a:tc>
              </a:tr>
              <a:tr h="206926">
                <a:tc>
                  <a:txBody>
                    <a:bodyPr/>
                    <a:lstStyle/>
                    <a:p>
                      <a:pPr marL="0" marR="0" algn="r" rtl="1">
                        <a:lnSpc>
                          <a:spcPct val="115000"/>
                        </a:lnSpc>
                        <a:spcBef>
                          <a:spcPts val="0"/>
                        </a:spcBef>
                        <a:spcAft>
                          <a:spcPts val="0"/>
                        </a:spcAft>
                      </a:pPr>
                      <a:r>
                        <a:rPr lang="fa-IR" sz="1400">
                          <a:cs typeface="B Lotus" pitchFamily="2" charset="-78"/>
                        </a:rPr>
                        <a:t>12ـ شرح استراتژيها براي پيشبرد تمرين مهارتهاي برنامه احياء نوزاد </a:t>
                      </a:r>
                      <a:endParaRPr lang="en-US" sz="1400">
                        <a:latin typeface="Calibri"/>
                        <a:ea typeface="Calibri"/>
                        <a:cs typeface="B Lotus" pitchFamily="2" charset="-78"/>
                      </a:endParaRPr>
                    </a:p>
                  </a:txBody>
                  <a:tcPr marL="25102" marR="25102" marT="0" marB="0" anchor="ctr"/>
                </a:tc>
                <a:tc>
                  <a:txBody>
                    <a:bodyPr/>
                    <a:lstStyle/>
                    <a:p>
                      <a:pPr marL="0" marR="0" algn="just" rtl="1">
                        <a:lnSpc>
                          <a:spcPct val="115000"/>
                        </a:lnSpc>
                        <a:spcBef>
                          <a:spcPts val="0"/>
                        </a:spcBef>
                        <a:spcAft>
                          <a:spcPts val="0"/>
                        </a:spcAft>
                      </a:pPr>
                      <a:r>
                        <a:rPr lang="fa-IR" sz="1400" dirty="0">
                          <a:cs typeface="B Lotus" pitchFamily="2" charset="-78"/>
                        </a:rPr>
                        <a:t>راهنماي مربيان براي احياء نوزاد چاپ چهارم: گفتار 10ـ 7 و 7 </a:t>
                      </a:r>
                      <a:endParaRPr lang="en-US" sz="1400" dirty="0">
                        <a:cs typeface="B Lotus" pitchFamily="2" charset="-78"/>
                      </a:endParaRPr>
                    </a:p>
                    <a:p>
                      <a:pPr marL="0" marR="0" algn="just" rtl="1">
                        <a:lnSpc>
                          <a:spcPct val="115000"/>
                        </a:lnSpc>
                        <a:spcBef>
                          <a:spcPts val="0"/>
                        </a:spcBef>
                        <a:spcAft>
                          <a:spcPts val="0"/>
                        </a:spcAft>
                      </a:pPr>
                      <a:r>
                        <a:rPr lang="fa-IR" sz="1400" dirty="0">
                          <a:cs typeface="B Lotus" pitchFamily="2" charset="-78"/>
                        </a:rPr>
                        <a:t>11ـ 7 ، گفتار 4ـ 8 و 8</a:t>
                      </a:r>
                      <a:endParaRPr lang="en-US" sz="1400" dirty="0">
                        <a:latin typeface="Calibri"/>
                        <a:ea typeface="Calibri"/>
                        <a:cs typeface="B Lotus" pitchFamily="2" charset="-78"/>
                      </a:endParaRPr>
                    </a:p>
                  </a:txBody>
                  <a:tcPr marL="25102" marR="25102" marT="0" marB="0"/>
                </a:tc>
              </a:tr>
            </a:tbl>
          </a:graphicData>
        </a:graphic>
      </p:graphicFrame>
      <p:graphicFrame>
        <p:nvGraphicFramePr>
          <p:cNvPr id="10" name="Table 9"/>
          <p:cNvGraphicFramePr>
            <a:graphicFrameLocks noGrp="1"/>
          </p:cNvGraphicFramePr>
          <p:nvPr/>
        </p:nvGraphicFramePr>
        <p:xfrm>
          <a:off x="0" y="152400"/>
          <a:ext cx="9144000" cy="6519672"/>
        </p:xfrm>
        <a:graphic>
          <a:graphicData uri="http://schemas.openxmlformats.org/drawingml/2006/table">
            <a:tbl>
              <a:tblPr rtl="1">
                <a:tableStyleId>{35758FB7-9AC5-4552-8A53-C91805E547FA}</a:tableStyleId>
              </a:tblPr>
              <a:tblGrid>
                <a:gridCol w="4033579"/>
                <a:gridCol w="5110421"/>
              </a:tblGrid>
              <a:tr h="931166">
                <a:tc>
                  <a:txBody>
                    <a:bodyPr/>
                    <a:lstStyle/>
                    <a:p>
                      <a:pPr marL="0" marR="0" algn="r" rtl="1">
                        <a:lnSpc>
                          <a:spcPct val="115000"/>
                        </a:lnSpc>
                        <a:spcBef>
                          <a:spcPts val="0"/>
                        </a:spcBef>
                        <a:spcAft>
                          <a:spcPts val="0"/>
                        </a:spcAft>
                      </a:pPr>
                      <a:r>
                        <a:rPr lang="fa-IR" sz="1200" dirty="0"/>
                        <a:t>13ـ ليست كردن مسئوليت‌هاي مربي بيمارستاني براي سازماندهي و برقرار نمودن دوره آموزشی احياء نوزاد</a:t>
                      </a:r>
                      <a:endParaRPr lang="en-US" sz="1200" dirty="0">
                        <a:latin typeface="Calibri"/>
                        <a:ea typeface="Calibri"/>
                        <a:cs typeface="Arial"/>
                      </a:endParaRPr>
                    </a:p>
                  </a:txBody>
                  <a:tcPr marL="25102" marR="25102" marT="0" marB="0" anchor="ctr"/>
                </a:tc>
                <a:tc>
                  <a:txBody>
                    <a:bodyPr/>
                    <a:lstStyle/>
                    <a:p>
                      <a:pPr marL="0" marR="0" algn="just" rtl="1">
                        <a:lnSpc>
                          <a:spcPct val="115000"/>
                        </a:lnSpc>
                        <a:spcBef>
                          <a:spcPts val="0"/>
                        </a:spcBef>
                        <a:spcAft>
                          <a:spcPts val="0"/>
                        </a:spcAft>
                      </a:pPr>
                      <a:r>
                        <a:rPr lang="fa-IR" sz="1200"/>
                        <a:t>راهنماي مربيان براي احياء نوزاد چاپ چهارم: گفتار 19 ـ 7 و 7 ، ضميمه، ضميمه 29 تا 23 ، گفتار 4ـ3 و 3 ، گفتار 7 و 20ـ 7 و 21ـ 7  و 20ـ 7 ، گفتار 3 و ضمائم 5ـ 3 تا 8ـ 3، 9ـ3 تا 12ـ3 و 7ـ4 و 8ـ5 تا 7ـ5</a:t>
                      </a:r>
                      <a:endParaRPr lang="en-US" sz="1200"/>
                    </a:p>
                    <a:p>
                      <a:pPr marL="0" marR="0" algn="just" rtl="1">
                        <a:lnSpc>
                          <a:spcPct val="115000"/>
                        </a:lnSpc>
                        <a:spcBef>
                          <a:spcPts val="0"/>
                        </a:spcBef>
                        <a:spcAft>
                          <a:spcPts val="0"/>
                        </a:spcAft>
                      </a:pPr>
                      <a:r>
                        <a:rPr lang="fa-IR" sz="1200"/>
                        <a:t>مراجعه به سايت </a:t>
                      </a:r>
                      <a:r>
                        <a:rPr lang="en-US" sz="1200"/>
                        <a:t>WWW.aap.org/ </a:t>
                      </a:r>
                      <a:r>
                        <a:rPr lang="fa-IR" sz="1200"/>
                        <a:t>برنامه احياء نوزاد و كليلك روي ارائه دهنده</a:t>
                      </a:r>
                      <a:r>
                        <a:rPr lang="en-US" sz="1200"/>
                        <a:t> Resources</a:t>
                      </a:r>
                      <a:r>
                        <a:rPr lang="fa-IR" sz="1200"/>
                        <a:t> به منظور يادگيري چگونه سفارش دادن موضوعات دوره آموزشی برنامه احياء نوزاد به صورت </a:t>
                      </a:r>
                      <a:r>
                        <a:rPr lang="en-US" sz="1200"/>
                        <a:t>On line</a:t>
                      </a:r>
                      <a:r>
                        <a:rPr lang="fa-IR" sz="1200"/>
                        <a:t> و مراجعه به سايت </a:t>
                      </a:r>
                      <a:r>
                        <a:rPr lang="en-US" sz="1200"/>
                        <a:t>www.aap.org/ </a:t>
                      </a:r>
                      <a:r>
                        <a:rPr lang="fa-IR" sz="1200"/>
                        <a:t>برنامه احياء نوزاد و كليك روي </a:t>
                      </a:r>
                      <a:r>
                        <a:rPr lang="en-US" sz="1200"/>
                        <a:t>Instructor Tools</a:t>
                      </a:r>
                      <a:r>
                        <a:rPr lang="fa-IR" sz="1200"/>
                        <a:t> كه مشخص مي‌شود. </a:t>
                      </a:r>
                      <a:endParaRPr lang="en-US" sz="1200">
                        <a:latin typeface="Calibri"/>
                        <a:ea typeface="Calibri"/>
                        <a:cs typeface="Arial"/>
                      </a:endParaRPr>
                    </a:p>
                  </a:txBody>
                  <a:tcPr marL="25102" marR="25102" marT="0" marB="0"/>
                </a:tc>
              </a:tr>
              <a:tr h="206926">
                <a:tc>
                  <a:txBody>
                    <a:bodyPr/>
                    <a:lstStyle/>
                    <a:p>
                      <a:pPr marL="0" marR="0" algn="r" rtl="1">
                        <a:lnSpc>
                          <a:spcPct val="115000"/>
                        </a:lnSpc>
                        <a:spcBef>
                          <a:spcPts val="0"/>
                        </a:spcBef>
                        <a:spcAft>
                          <a:spcPts val="0"/>
                        </a:spcAft>
                      </a:pPr>
                      <a:r>
                        <a:rPr lang="fa-IR" sz="1200"/>
                        <a:t>14ـ شناسايي استراتژي‌ها براي مديريت فراگيرندگان با سبك‌ها و راههاي  متفاوت يادگيري</a:t>
                      </a:r>
                      <a:endParaRPr lang="en-US" sz="1200">
                        <a:latin typeface="Calibri"/>
                        <a:ea typeface="Calibri"/>
                        <a:cs typeface="Arial"/>
                      </a:endParaRPr>
                    </a:p>
                  </a:txBody>
                  <a:tcPr marL="25102" marR="25102" marT="0" marB="0" anchor="ctr"/>
                </a:tc>
                <a:tc>
                  <a:txBody>
                    <a:bodyPr/>
                    <a:lstStyle/>
                    <a:p>
                      <a:pPr marL="0" marR="0" algn="just" rtl="1">
                        <a:lnSpc>
                          <a:spcPct val="115000"/>
                        </a:lnSpc>
                        <a:spcBef>
                          <a:spcPts val="0"/>
                        </a:spcBef>
                        <a:spcAft>
                          <a:spcPts val="0"/>
                        </a:spcAft>
                      </a:pPr>
                      <a:r>
                        <a:rPr lang="fa-IR" sz="1200"/>
                        <a:t>راهنماي مربيان براي احياء نوزاد چاپ چهارم:  گفتار 4ـ1 و 1 </a:t>
                      </a:r>
                      <a:endParaRPr lang="en-US" sz="1200">
                        <a:latin typeface="Calibri"/>
                        <a:ea typeface="Calibri"/>
                        <a:cs typeface="Arial"/>
                      </a:endParaRPr>
                    </a:p>
                  </a:txBody>
                  <a:tcPr marL="25102" marR="25102" marT="0" marB="0"/>
                </a:tc>
              </a:tr>
              <a:tr h="206926">
                <a:tc>
                  <a:txBody>
                    <a:bodyPr/>
                    <a:lstStyle/>
                    <a:p>
                      <a:pPr marL="0" marR="0" algn="r" rtl="1">
                        <a:lnSpc>
                          <a:spcPct val="115000"/>
                        </a:lnSpc>
                        <a:spcBef>
                          <a:spcPts val="0"/>
                        </a:spcBef>
                        <a:spcAft>
                          <a:spcPts val="0"/>
                        </a:spcAft>
                      </a:pPr>
                      <a:r>
                        <a:rPr lang="fa-IR" sz="1200"/>
                        <a:t>15ـ نشان دادن استفاده و ارزيابي مناسب از مدارك هم در </a:t>
                      </a:r>
                      <a:r>
                        <a:rPr lang="en-US" sz="1200"/>
                        <a:t>hard copy</a:t>
                      </a:r>
                      <a:r>
                        <a:rPr lang="fa-IR" sz="1200"/>
                        <a:t> و هم در قالب </a:t>
                      </a:r>
                      <a:r>
                        <a:rPr lang="en-US" sz="1200"/>
                        <a:t>On line </a:t>
                      </a:r>
                      <a:endParaRPr lang="en-US" sz="1200">
                        <a:latin typeface="Calibri"/>
                        <a:ea typeface="Calibri"/>
                        <a:cs typeface="Arial"/>
                      </a:endParaRPr>
                    </a:p>
                  </a:txBody>
                  <a:tcPr marL="25102" marR="25102" marT="0" marB="0" anchor="ctr"/>
                </a:tc>
                <a:tc>
                  <a:txBody>
                    <a:bodyPr/>
                    <a:lstStyle/>
                    <a:p>
                      <a:pPr marL="0" marR="0" algn="just" rtl="1">
                        <a:lnSpc>
                          <a:spcPct val="115000"/>
                        </a:lnSpc>
                        <a:spcBef>
                          <a:spcPts val="0"/>
                        </a:spcBef>
                        <a:spcAft>
                          <a:spcPts val="0"/>
                        </a:spcAft>
                      </a:pPr>
                      <a:r>
                        <a:rPr lang="fa-IR" sz="1200"/>
                        <a:t>راهنماي مربيان براي احياء نوزاد چاپ چهارم:  گفتار 7ـ 3 و 6ـ 3 و 3 </a:t>
                      </a:r>
                      <a:endParaRPr lang="en-US" sz="1200">
                        <a:latin typeface="Calibri"/>
                        <a:ea typeface="Calibri"/>
                        <a:cs typeface="Arial"/>
                      </a:endParaRPr>
                    </a:p>
                  </a:txBody>
                  <a:tcPr marL="25102" marR="25102" marT="0" marB="0"/>
                </a:tc>
              </a:tr>
              <a:tr h="206926">
                <a:tc>
                  <a:txBody>
                    <a:bodyPr/>
                    <a:lstStyle/>
                    <a:p>
                      <a:pPr marL="0" marR="0" algn="r" rtl="1">
                        <a:lnSpc>
                          <a:spcPct val="115000"/>
                        </a:lnSpc>
                        <a:spcBef>
                          <a:spcPts val="0"/>
                        </a:spcBef>
                        <a:spcAft>
                          <a:spcPts val="0"/>
                        </a:spcAft>
                      </a:pPr>
                      <a:r>
                        <a:rPr lang="fa-IR" sz="1200" dirty="0"/>
                        <a:t>16ـ ارائه عملكرد و ارزيابي همة چك ليستهاي اجرايي</a:t>
                      </a:r>
                      <a:endParaRPr lang="en-US" sz="1200" dirty="0">
                        <a:latin typeface="Calibri"/>
                        <a:ea typeface="Calibri"/>
                        <a:cs typeface="Arial"/>
                      </a:endParaRPr>
                    </a:p>
                  </a:txBody>
                  <a:tcPr marL="25102" marR="25102" marT="0" marB="0" anchor="ctr"/>
                </a:tc>
                <a:tc>
                  <a:txBody>
                    <a:bodyPr/>
                    <a:lstStyle/>
                    <a:p>
                      <a:pPr marL="0" marR="0" algn="just" rtl="1">
                        <a:lnSpc>
                          <a:spcPct val="115000"/>
                        </a:lnSpc>
                        <a:spcBef>
                          <a:spcPts val="0"/>
                        </a:spcBef>
                        <a:spcAft>
                          <a:spcPts val="0"/>
                        </a:spcAft>
                      </a:pPr>
                      <a:r>
                        <a:rPr lang="fa-IR" sz="1200"/>
                        <a:t>راهنماي مربيان براي احياء نوزاد چاپ چهارم:  گفتار 3ـ3 و 3، گفتار 2 (رئوس مطالب 5 درس با چك ليستهاي اجرايي) </a:t>
                      </a:r>
                      <a:endParaRPr lang="en-US" sz="1200">
                        <a:latin typeface="Calibri"/>
                        <a:ea typeface="Calibri"/>
                        <a:cs typeface="Arial"/>
                      </a:endParaRPr>
                    </a:p>
                  </a:txBody>
                  <a:tcPr marL="25102" marR="25102" marT="0" marB="0"/>
                </a:tc>
              </a:tr>
              <a:tr h="413852">
                <a:tc>
                  <a:txBody>
                    <a:bodyPr/>
                    <a:lstStyle/>
                    <a:p>
                      <a:pPr marL="0" marR="0" algn="r" rtl="1">
                        <a:lnSpc>
                          <a:spcPct val="115000"/>
                        </a:lnSpc>
                        <a:spcBef>
                          <a:spcPts val="0"/>
                        </a:spcBef>
                        <a:spcAft>
                          <a:spcPts val="0"/>
                        </a:spcAft>
                      </a:pPr>
                      <a:r>
                        <a:rPr lang="fa-IR" sz="1200" dirty="0"/>
                        <a:t>17ـ ارائه عملكرد و ارزيابي از يك مگاكد جامع </a:t>
                      </a:r>
                      <a:endParaRPr lang="en-US" sz="1200" dirty="0">
                        <a:latin typeface="Calibri"/>
                        <a:ea typeface="Calibri"/>
                        <a:cs typeface="Arial"/>
                      </a:endParaRPr>
                    </a:p>
                  </a:txBody>
                  <a:tcPr marL="25102" marR="25102" marT="0" marB="0" anchor="ctr"/>
                </a:tc>
                <a:tc>
                  <a:txBody>
                    <a:bodyPr/>
                    <a:lstStyle/>
                    <a:p>
                      <a:pPr marL="0" marR="0" algn="just" rtl="1">
                        <a:lnSpc>
                          <a:spcPct val="115000"/>
                        </a:lnSpc>
                        <a:spcBef>
                          <a:spcPts val="0"/>
                        </a:spcBef>
                        <a:spcAft>
                          <a:spcPts val="0"/>
                        </a:spcAft>
                      </a:pPr>
                      <a:r>
                        <a:rPr lang="fa-IR" sz="1200" dirty="0"/>
                        <a:t>راهنماي مربيان براي احياء نوزاد چاپ چهارم:  گفتار 3ـ3 و 3 گفتار 2 (رئوس مطالب 5 درس با چك ليست‌هاي اجرايي) </a:t>
                      </a:r>
                      <a:endParaRPr lang="en-US" sz="1200" dirty="0"/>
                    </a:p>
                    <a:p>
                      <a:pPr marL="0" marR="0" algn="just" rtl="1">
                        <a:lnSpc>
                          <a:spcPct val="115000"/>
                        </a:lnSpc>
                        <a:spcBef>
                          <a:spcPts val="0"/>
                        </a:spcBef>
                        <a:spcAft>
                          <a:spcPts val="0"/>
                        </a:spcAft>
                      </a:pPr>
                      <a:r>
                        <a:rPr lang="fa-IR" sz="1200" dirty="0"/>
                        <a:t>موارد </a:t>
                      </a:r>
                      <a:r>
                        <a:rPr lang="en-US" sz="1200" dirty="0"/>
                        <a:t>DVD</a:t>
                      </a:r>
                      <a:r>
                        <a:rPr lang="fa-IR" sz="1200" dirty="0"/>
                        <a:t> در احياي نوزاد:  تبديل كردن دانسته‌ها و مهارتها به عمل. اجزاء مگاكد 9ـ4 و 17ـ 4 و 18ـ 4 </a:t>
                      </a:r>
                      <a:endParaRPr lang="en-US" sz="1200" dirty="0">
                        <a:latin typeface="Calibri"/>
                        <a:ea typeface="Calibri"/>
                        <a:cs typeface="Arial"/>
                      </a:endParaRPr>
                    </a:p>
                  </a:txBody>
                  <a:tcPr marL="25102" marR="25102" marT="0" marB="0"/>
                </a:tc>
              </a:tr>
              <a:tr h="310388">
                <a:tc>
                  <a:txBody>
                    <a:bodyPr/>
                    <a:lstStyle/>
                    <a:p>
                      <a:pPr marL="0" marR="0" algn="r" rtl="1">
                        <a:lnSpc>
                          <a:spcPct val="115000"/>
                        </a:lnSpc>
                        <a:spcBef>
                          <a:spcPts val="0"/>
                        </a:spcBef>
                        <a:spcAft>
                          <a:spcPts val="0"/>
                        </a:spcAft>
                      </a:pPr>
                      <a:r>
                        <a:rPr lang="fa-IR" sz="1200"/>
                        <a:t>18ـ شرح روش مناسب براي مستندسازي </a:t>
                      </a:r>
                      <a:endParaRPr lang="en-US" sz="1200">
                        <a:latin typeface="Calibri"/>
                        <a:ea typeface="Calibri"/>
                        <a:cs typeface="Arial"/>
                      </a:endParaRPr>
                    </a:p>
                  </a:txBody>
                  <a:tcPr marL="25102" marR="25102" marT="0" marB="0" anchor="ctr"/>
                </a:tc>
                <a:tc>
                  <a:txBody>
                    <a:bodyPr/>
                    <a:lstStyle/>
                    <a:p>
                      <a:pPr marL="0" marR="0" algn="just" rtl="1">
                        <a:lnSpc>
                          <a:spcPct val="115000"/>
                        </a:lnSpc>
                        <a:spcBef>
                          <a:spcPts val="0"/>
                        </a:spcBef>
                        <a:spcAft>
                          <a:spcPts val="0"/>
                        </a:spcAft>
                      </a:pPr>
                      <a:r>
                        <a:rPr lang="fa-IR" sz="1200" dirty="0"/>
                        <a:t>راهنماي مربيان براي احياء نوزاد چاپ چهارم:  گفتار 3ـ 5 و 5 </a:t>
                      </a:r>
                      <a:endParaRPr lang="en-US" sz="1200" dirty="0"/>
                    </a:p>
                    <a:p>
                      <a:pPr marL="0" marR="0" algn="just" rtl="1">
                        <a:lnSpc>
                          <a:spcPct val="115000"/>
                        </a:lnSpc>
                        <a:spcBef>
                          <a:spcPts val="0"/>
                        </a:spcBef>
                        <a:spcAft>
                          <a:spcPts val="0"/>
                        </a:spcAft>
                      </a:pPr>
                      <a:r>
                        <a:rPr lang="fa-IR" sz="1200" dirty="0"/>
                        <a:t>رفتن به سايت  </a:t>
                      </a:r>
                      <a:r>
                        <a:rPr lang="en-US" sz="1200" dirty="0"/>
                        <a:t>www.aap.org/ </a:t>
                      </a:r>
                      <a:r>
                        <a:rPr lang="fa-IR" sz="1200" dirty="0"/>
                        <a:t>برنامه احياء نوزاد و كليك روي </a:t>
                      </a:r>
                      <a:r>
                        <a:rPr lang="en-US" sz="1200" dirty="0"/>
                        <a:t>“Instructor’s manual” Resources </a:t>
                      </a:r>
                      <a:endParaRPr lang="en-US" sz="1200" dirty="0">
                        <a:latin typeface="Calibri"/>
                        <a:ea typeface="Calibri"/>
                        <a:cs typeface="Arial"/>
                      </a:endParaRPr>
                    </a:p>
                  </a:txBody>
                  <a:tcPr marL="25102" marR="25102" marT="0" marB="0"/>
                </a:tc>
              </a:tr>
              <a:tr h="103462">
                <a:tc>
                  <a:txBody>
                    <a:bodyPr/>
                    <a:lstStyle/>
                    <a:p>
                      <a:pPr marL="0" marR="0" algn="r" rtl="1">
                        <a:lnSpc>
                          <a:spcPct val="115000"/>
                        </a:lnSpc>
                        <a:spcBef>
                          <a:spcPts val="0"/>
                        </a:spcBef>
                        <a:spcAft>
                          <a:spcPts val="0"/>
                        </a:spcAft>
                      </a:pPr>
                      <a:r>
                        <a:rPr lang="fa-IR" sz="1200"/>
                        <a:t>19ـ شرح آنكه چگونه وضعيت مربی حفظ مي‌شود.</a:t>
                      </a:r>
                      <a:endParaRPr lang="en-US" sz="1200">
                        <a:latin typeface="Calibri"/>
                        <a:ea typeface="Calibri"/>
                        <a:cs typeface="Arial"/>
                      </a:endParaRPr>
                    </a:p>
                  </a:txBody>
                  <a:tcPr marL="25102" marR="25102" marT="0" marB="0" anchor="ctr"/>
                </a:tc>
                <a:tc>
                  <a:txBody>
                    <a:bodyPr/>
                    <a:lstStyle/>
                    <a:p>
                      <a:pPr marL="0" marR="0" algn="just" rtl="1">
                        <a:lnSpc>
                          <a:spcPct val="115000"/>
                        </a:lnSpc>
                        <a:spcBef>
                          <a:spcPts val="0"/>
                        </a:spcBef>
                        <a:spcAft>
                          <a:spcPts val="0"/>
                        </a:spcAft>
                      </a:pPr>
                      <a:r>
                        <a:rPr lang="fa-IR" sz="1200" dirty="0"/>
                        <a:t>راهنماي مربيان براي احياء نوزاد چاپ چهارم:  گفتار 4ـ 6 و 6 </a:t>
                      </a:r>
                      <a:endParaRPr lang="en-US" sz="1200" dirty="0">
                        <a:latin typeface="Calibri"/>
                        <a:ea typeface="Calibri"/>
                        <a:cs typeface="Arial"/>
                      </a:endParaRPr>
                    </a:p>
                  </a:txBody>
                  <a:tcPr marL="25102" marR="25102" marT="0" marB="0"/>
                </a:tc>
              </a:tr>
              <a:tr h="310388">
                <a:tc>
                  <a:txBody>
                    <a:bodyPr/>
                    <a:lstStyle/>
                    <a:p>
                      <a:pPr marL="0" marR="0" algn="r" rtl="1">
                        <a:lnSpc>
                          <a:spcPct val="115000"/>
                        </a:lnSpc>
                        <a:spcBef>
                          <a:spcPts val="0"/>
                        </a:spcBef>
                        <a:spcAft>
                          <a:spcPts val="0"/>
                        </a:spcAft>
                      </a:pPr>
                      <a:r>
                        <a:rPr lang="fa-IR" sz="1200"/>
                        <a:t>20ـ شناسايي منابع براي مربياني كه درباره اجراء اجزاء برنامه احياء نوزاد سوال دارند. </a:t>
                      </a:r>
                      <a:endParaRPr lang="en-US" sz="1200">
                        <a:latin typeface="Calibri"/>
                        <a:ea typeface="Calibri"/>
                        <a:cs typeface="Arial"/>
                      </a:endParaRPr>
                    </a:p>
                  </a:txBody>
                  <a:tcPr marL="25102" marR="25102" marT="0" marB="0" anchor="ctr"/>
                </a:tc>
                <a:tc>
                  <a:txBody>
                    <a:bodyPr/>
                    <a:lstStyle/>
                    <a:p>
                      <a:pPr marL="0" marR="0" algn="just" rtl="1">
                        <a:lnSpc>
                          <a:spcPct val="115000"/>
                        </a:lnSpc>
                        <a:spcBef>
                          <a:spcPts val="0"/>
                        </a:spcBef>
                        <a:spcAft>
                          <a:spcPts val="0"/>
                        </a:spcAft>
                      </a:pPr>
                      <a:r>
                        <a:rPr lang="fa-IR" sz="1200" dirty="0"/>
                        <a:t>راهنماي مربيان براي احياء نوزاد چاپ چهارم:  گفتار 1 </a:t>
                      </a:r>
                      <a:endParaRPr lang="en-US" sz="1200" dirty="0"/>
                    </a:p>
                    <a:p>
                      <a:pPr marL="0" marR="0" algn="just" rtl="1">
                        <a:lnSpc>
                          <a:spcPct val="115000"/>
                        </a:lnSpc>
                        <a:spcBef>
                          <a:spcPts val="0"/>
                        </a:spcBef>
                        <a:spcAft>
                          <a:spcPts val="0"/>
                        </a:spcAft>
                      </a:pPr>
                      <a:r>
                        <a:rPr lang="fa-IR" sz="1200" dirty="0"/>
                        <a:t>صفحه برنامه احياء نوزاد</a:t>
                      </a:r>
                      <a:r>
                        <a:rPr lang="en-US" sz="1200" dirty="0"/>
                        <a:t> Web</a:t>
                      </a:r>
                      <a:r>
                        <a:rPr lang="fa-IR" sz="1200" dirty="0"/>
                        <a:t> مربي را به اطلاعات مفيد و منابع برنامه احياء نوزاد  هدايت مي کند. (</a:t>
                      </a:r>
                      <a:r>
                        <a:rPr lang="en-US" sz="1200" dirty="0"/>
                        <a:t>www.aap.org/ </a:t>
                      </a:r>
                      <a:r>
                        <a:rPr lang="fa-IR" sz="1200" dirty="0"/>
                        <a:t>برنامه احياء نوزاد) </a:t>
                      </a:r>
                      <a:endParaRPr lang="en-US" sz="1200" dirty="0">
                        <a:latin typeface="Calibri"/>
                        <a:ea typeface="Calibri"/>
                        <a:cs typeface="Arial"/>
                      </a:endParaRPr>
                    </a:p>
                  </a:txBody>
                  <a:tcPr marL="25102" marR="25102" marT="0" marB="0"/>
                </a:tc>
              </a:tr>
              <a:tr h="931166">
                <a:tc>
                  <a:txBody>
                    <a:bodyPr/>
                    <a:lstStyle/>
                    <a:p>
                      <a:pPr marL="0" marR="0" algn="r" rtl="1">
                        <a:lnSpc>
                          <a:spcPct val="115000"/>
                        </a:lnSpc>
                        <a:spcBef>
                          <a:spcPts val="0"/>
                        </a:spcBef>
                        <a:spcAft>
                          <a:spcPts val="0"/>
                        </a:spcAft>
                      </a:pPr>
                      <a:r>
                        <a:rPr lang="fa-IR" sz="1200" dirty="0"/>
                        <a:t>21ـ شرح آنكه چگونه مربي ممكن است فعاليتهاي فراگيري انتخابي را سازمان‌دهي كند. </a:t>
                      </a:r>
                      <a:endParaRPr lang="en-US" sz="1200" dirty="0">
                        <a:latin typeface="Calibri"/>
                        <a:ea typeface="Calibri"/>
                        <a:cs typeface="Arial"/>
                      </a:endParaRPr>
                    </a:p>
                  </a:txBody>
                  <a:tcPr marL="25102" marR="25102" marT="0" marB="0" anchor="ctr"/>
                </a:tc>
                <a:tc>
                  <a:txBody>
                    <a:bodyPr/>
                    <a:lstStyle/>
                    <a:p>
                      <a:pPr marL="0" marR="0" algn="just" rtl="1">
                        <a:lnSpc>
                          <a:spcPct val="115000"/>
                        </a:lnSpc>
                        <a:spcBef>
                          <a:spcPts val="0"/>
                        </a:spcBef>
                        <a:spcAft>
                          <a:spcPts val="0"/>
                        </a:spcAft>
                      </a:pPr>
                      <a:r>
                        <a:rPr lang="fa-IR" sz="1200" dirty="0"/>
                        <a:t>راهنماي مربيان براي احياء نوزاد چاپ چهارم:  گفتار 3ـ 8 و 8 </a:t>
                      </a:r>
                      <a:endParaRPr lang="en-US" sz="1200" dirty="0"/>
                    </a:p>
                    <a:p>
                      <a:pPr marL="0" marR="0" algn="just" rtl="1">
                        <a:lnSpc>
                          <a:spcPct val="115000"/>
                        </a:lnSpc>
                        <a:spcBef>
                          <a:spcPts val="0"/>
                        </a:spcBef>
                        <a:spcAft>
                          <a:spcPts val="0"/>
                        </a:spcAft>
                      </a:pPr>
                      <a:r>
                        <a:rPr lang="fa-IR" sz="1200" dirty="0"/>
                        <a:t>عملكرد احياي اتاق زايمان با يك تيم احياء: </a:t>
                      </a:r>
                      <a:r>
                        <a:rPr lang="en-US" sz="1200" dirty="0"/>
                        <a:t>www.aap.org/ </a:t>
                      </a:r>
                      <a:r>
                        <a:rPr lang="fa-IR" sz="1200" dirty="0"/>
                        <a:t>برنامه احياء نوزاد  </a:t>
                      </a:r>
                      <a:endParaRPr lang="en-US" sz="1200" dirty="0"/>
                    </a:p>
                    <a:p>
                      <a:pPr marL="0" marR="0" algn="just" rtl="1">
                        <a:lnSpc>
                          <a:spcPct val="115000"/>
                        </a:lnSpc>
                        <a:spcBef>
                          <a:spcPts val="0"/>
                        </a:spcBef>
                        <a:spcAft>
                          <a:spcPts val="0"/>
                        </a:spcAft>
                      </a:pPr>
                      <a:r>
                        <a:rPr lang="en-US" sz="1200" dirty="0"/>
                        <a:t>Thomas EJ, Sexton JB, </a:t>
                      </a:r>
                      <a:r>
                        <a:rPr lang="en-US" sz="1200" dirty="0" err="1"/>
                        <a:t>Helmreich</a:t>
                      </a:r>
                      <a:r>
                        <a:rPr lang="en-US" sz="1200" dirty="0"/>
                        <a:t> RL. </a:t>
                      </a:r>
                    </a:p>
                    <a:p>
                      <a:pPr marL="0" marR="0" algn="just" rtl="1">
                        <a:lnSpc>
                          <a:spcPct val="115000"/>
                        </a:lnSpc>
                        <a:spcBef>
                          <a:spcPts val="0"/>
                        </a:spcBef>
                        <a:spcAft>
                          <a:spcPts val="0"/>
                        </a:spcAft>
                      </a:pPr>
                      <a:r>
                        <a:rPr lang="fa-IR" sz="1200" dirty="0"/>
                        <a:t>ترجمه رفتارهاي كار تيمي از هوانوردي تا مراقبت سلامتي ارتقاء رفتار بازرسين احياء نوزاد  </a:t>
                      </a:r>
                      <a:r>
                        <a:rPr lang="en-US" sz="1200" dirty="0" err="1"/>
                        <a:t>Qual</a:t>
                      </a:r>
                      <a:r>
                        <a:rPr lang="en-US" sz="1200" dirty="0"/>
                        <a:t> of Health care.  2004; 13:i 57- </a:t>
                      </a:r>
                      <a:r>
                        <a:rPr lang="en-US" sz="1200" dirty="0" err="1"/>
                        <a:t>i</a:t>
                      </a:r>
                      <a:r>
                        <a:rPr lang="en-US" sz="1200" dirty="0"/>
                        <a:t> 64 </a:t>
                      </a:r>
                    </a:p>
                    <a:p>
                      <a:pPr marL="0" marR="0" algn="just" rtl="1">
                        <a:lnSpc>
                          <a:spcPct val="115000"/>
                        </a:lnSpc>
                        <a:spcBef>
                          <a:spcPts val="0"/>
                        </a:spcBef>
                        <a:spcAft>
                          <a:spcPts val="0"/>
                        </a:spcAft>
                      </a:pPr>
                      <a:r>
                        <a:rPr lang="en-US" sz="1200" dirty="0"/>
                        <a:t>Cooper S, </a:t>
                      </a:r>
                      <a:r>
                        <a:rPr lang="en-US" sz="1200" dirty="0" err="1"/>
                        <a:t>Wakelam</a:t>
                      </a:r>
                      <a:r>
                        <a:rPr lang="en-US" sz="1200" dirty="0"/>
                        <a:t> A.</a:t>
                      </a:r>
                      <a:r>
                        <a:rPr lang="fa-IR" sz="1200" dirty="0"/>
                        <a:t> رهبري تيم احياء </a:t>
                      </a:r>
                      <a:r>
                        <a:rPr lang="en-US" sz="1200" dirty="0"/>
                        <a:t>“Lighthouse leadership”. Resuscitation.  1999; 42: 27-45</a:t>
                      </a:r>
                      <a:endParaRPr lang="en-US" sz="1200" dirty="0">
                        <a:latin typeface="Calibri"/>
                        <a:ea typeface="Calibri"/>
                        <a:cs typeface="Arial"/>
                      </a:endParaRPr>
                    </a:p>
                  </a:txBody>
                  <a:tcPr marL="25102" marR="25102" marT="0" marB="0"/>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2"/>
                                        </p:tgtEl>
                                        <p:attrNameLst>
                                          <p:attrName>ppt_x</p:attrName>
                                        </p:attrNameLst>
                                      </p:cBhvr>
                                      <p:tavLst>
                                        <p:tav tm="0">
                                          <p:val>
                                            <p:strVal val="ppt_x"/>
                                          </p:val>
                                        </p:tav>
                                        <p:tav tm="100000">
                                          <p:val>
                                            <p:strVal val="ppt_x"/>
                                          </p:val>
                                        </p:tav>
                                      </p:tavLst>
                                    </p:anim>
                                    <p:anim calcmode="lin" valueType="num">
                                      <p:cBhvr additive="base">
                                        <p:cTn id="7" dur="500"/>
                                        <p:tgtEl>
                                          <p:spTgt spid="2"/>
                                        </p:tgtEl>
                                        <p:attrNameLst>
                                          <p:attrName>ppt_y</p:attrName>
                                        </p:attrNameLst>
                                      </p:cBhvr>
                                      <p:tavLst>
                                        <p:tav tm="0">
                                          <p:val>
                                            <p:strVal val="ppt_y"/>
                                          </p:val>
                                        </p:tav>
                                        <p:tav tm="100000">
                                          <p:val>
                                            <p:strVal val="1+ppt_h/2"/>
                                          </p:val>
                                        </p:tav>
                                      </p:tavLst>
                                    </p:anim>
                                    <p:set>
                                      <p:cBhvr>
                                        <p:cTn id="8" dur="1" fill="hold">
                                          <p:stCondLst>
                                            <p:cond delay="499"/>
                                          </p:stCondLst>
                                        </p:cTn>
                                        <p:tgtEl>
                                          <p:spTgt spid="2"/>
                                        </p:tgtEl>
                                        <p:attrNameLst>
                                          <p:attrName>style.visibility</p:attrName>
                                        </p:attrNameLst>
                                      </p:cBhvr>
                                      <p:to>
                                        <p:strVal val="hidden"/>
                                      </p:to>
                                    </p:set>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nodeType="clickEffect">
                                  <p:stCondLst>
                                    <p:cond delay="0"/>
                                  </p:stCondLst>
                                  <p:childTnLst>
                                    <p:anim calcmode="lin" valueType="num">
                                      <p:cBhvr additive="base">
                                        <p:cTn id="16" dur="500"/>
                                        <p:tgtEl>
                                          <p:spTgt spid="8"/>
                                        </p:tgtEl>
                                        <p:attrNameLst>
                                          <p:attrName>ppt_x</p:attrName>
                                        </p:attrNameLst>
                                      </p:cBhvr>
                                      <p:tavLst>
                                        <p:tav tm="0">
                                          <p:val>
                                            <p:strVal val="ppt_x"/>
                                          </p:val>
                                        </p:tav>
                                        <p:tav tm="100000">
                                          <p:val>
                                            <p:strVal val="ppt_x"/>
                                          </p:val>
                                        </p:tav>
                                      </p:tavLst>
                                    </p:anim>
                                    <p:anim calcmode="lin" valueType="num">
                                      <p:cBhvr additive="base">
                                        <p:cTn id="17" dur="500"/>
                                        <p:tgtEl>
                                          <p:spTgt spid="8"/>
                                        </p:tgtEl>
                                        <p:attrNameLst>
                                          <p:attrName>ppt_y</p:attrName>
                                        </p:attrNameLst>
                                      </p:cBhvr>
                                      <p:tavLst>
                                        <p:tav tm="0">
                                          <p:val>
                                            <p:strVal val="ppt_y"/>
                                          </p:val>
                                        </p:tav>
                                        <p:tav tm="100000">
                                          <p:val>
                                            <p:strVal val="1+ppt_h/2"/>
                                          </p:val>
                                        </p:tav>
                                      </p:tavLst>
                                    </p:anim>
                                    <p:set>
                                      <p:cBhvr>
                                        <p:cTn id="18" dur="1" fill="hold">
                                          <p:stCondLst>
                                            <p:cond delay="499"/>
                                          </p:stCondLst>
                                        </p:cTn>
                                        <p:tgtEl>
                                          <p:spTgt spid="8"/>
                                        </p:tgtEl>
                                        <p:attrNameLst>
                                          <p:attrName>style.visibility</p:attrName>
                                        </p:attrNameLst>
                                      </p:cBhvr>
                                      <p:to>
                                        <p:strVal val="hidden"/>
                                      </p:to>
                                    </p:set>
                                  </p:childTnLst>
                                </p:cTn>
                              </p:par>
                              <p:par>
                                <p:cTn id="19" presetID="12" presetClass="entr" presetSubtype="4"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slide(fromBottom)">
                                      <p:cBhvr>
                                        <p:cTn id="21" dur="500"/>
                                        <p:tgtEl>
                                          <p:spTgt spid="10"/>
                                        </p:tgtEl>
                                      </p:cBhvr>
                                    </p:animEffect>
                                  </p:childTnLst>
                                </p:cTn>
                              </p:par>
                              <p:par>
                                <p:cTn id="22" presetID="2" presetClass="entr" presetSubtype="4"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ppt_x"/>
                                          </p:val>
                                        </p:tav>
                                        <p:tav tm="100000">
                                          <p:val>
                                            <p:strVal val="#ppt_x"/>
                                          </p:val>
                                        </p:tav>
                                      </p:tavLst>
                                    </p:anim>
                                    <p:anim calcmode="lin" valueType="num">
                                      <p:cBhvr additive="base">
                                        <p:cTn id="2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email">
            <a:lum bright="-40000" contrast="-40000"/>
          </a:blip>
          <a:srcRect/>
          <a:stretch>
            <a:fillRect/>
          </a:stretch>
        </p:blipFill>
        <p:spPr bwMode="auto">
          <a:xfrm>
            <a:off x="1" y="1"/>
            <a:ext cx="9159514" cy="6857999"/>
          </a:xfrm>
          <a:prstGeom prst="rect">
            <a:avLst/>
          </a:prstGeom>
          <a:noFill/>
          <a:ln w="9525">
            <a:noFill/>
            <a:miter lim="800000"/>
            <a:headEnd/>
            <a:tailEnd/>
          </a:ln>
        </p:spPr>
      </p:pic>
      <p:sp>
        <p:nvSpPr>
          <p:cNvPr id="2" name="Title 1"/>
          <p:cNvSpPr>
            <a:spLocks noGrp="1"/>
          </p:cNvSpPr>
          <p:nvPr>
            <p:ph type="title"/>
          </p:nvPr>
        </p:nvSpPr>
        <p:spPr>
          <a:xfrm>
            <a:off x="914400" y="2209800"/>
            <a:ext cx="7239000" cy="1371600"/>
          </a:xfrm>
        </p:spPr>
        <p:style>
          <a:lnRef idx="1">
            <a:schemeClr val="accent1"/>
          </a:lnRef>
          <a:fillRef idx="2">
            <a:schemeClr val="accent1"/>
          </a:fillRef>
          <a:effectRef idx="1">
            <a:schemeClr val="accent1"/>
          </a:effectRef>
          <a:fontRef idx="minor">
            <a:schemeClr val="dk1"/>
          </a:fontRef>
        </p:style>
        <p:txBody>
          <a:bodyPr>
            <a:normAutofit/>
          </a:bodyPr>
          <a:lstStyle/>
          <a:p>
            <a:pPr rtl="1"/>
            <a:r>
              <a:rPr lang="fa-IR" sz="4800" b="1" dirty="0" smtClean="0">
                <a:cs typeface="B Kamran" pitchFamily="2" charset="-78"/>
              </a:rPr>
              <a:t>برنامه آموزشی مربي دانشگاهی</a:t>
            </a:r>
            <a:endParaRPr lang="en-US" sz="4800" b="1" dirty="0">
              <a:cs typeface="B Kamran" pitchFamily="2" charset="-78"/>
            </a:endParaRPr>
          </a:p>
        </p:txBody>
      </p:sp>
      <p:sp>
        <p:nvSpPr>
          <p:cNvPr id="4813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915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Table 5"/>
          <p:cNvGraphicFramePr>
            <a:graphicFrameLocks noGrp="1"/>
          </p:cNvGraphicFramePr>
          <p:nvPr/>
        </p:nvGraphicFramePr>
        <p:xfrm>
          <a:off x="228600" y="490771"/>
          <a:ext cx="8686800" cy="5991741"/>
        </p:xfrm>
        <a:graphic>
          <a:graphicData uri="http://schemas.openxmlformats.org/drawingml/2006/table">
            <a:tbl>
              <a:tblPr rtl="1">
                <a:tableStyleId>{08FB837D-C827-4EFA-A057-4D05807E0F7C}</a:tableStyleId>
              </a:tblPr>
              <a:tblGrid>
                <a:gridCol w="4262858"/>
                <a:gridCol w="4423942"/>
              </a:tblGrid>
              <a:tr h="753184">
                <a:tc gridSpan="2">
                  <a:txBody>
                    <a:bodyPr/>
                    <a:lstStyle/>
                    <a:p>
                      <a:pPr marL="0" marR="0" algn="just" rtl="1">
                        <a:lnSpc>
                          <a:spcPct val="115000"/>
                        </a:lnSpc>
                        <a:spcBef>
                          <a:spcPts val="0"/>
                        </a:spcBef>
                        <a:spcAft>
                          <a:spcPts val="0"/>
                        </a:spcAft>
                        <a:tabLst>
                          <a:tab pos="565785" algn="l"/>
                          <a:tab pos="946150" algn="ctr"/>
                        </a:tabLst>
                      </a:pPr>
                      <a:r>
                        <a:rPr lang="fa-IR" sz="3200">
                          <a:cs typeface="B Lotus" pitchFamily="2" charset="-78"/>
                        </a:rPr>
                        <a:t>جدول شماره 4-</a:t>
                      </a:r>
                      <a:r>
                        <a:rPr lang="en-US" sz="3200">
                          <a:cs typeface="B Lotus" pitchFamily="2" charset="-78"/>
                        </a:rPr>
                        <a:t>6</a:t>
                      </a:r>
                      <a:r>
                        <a:rPr lang="fa-IR" sz="3200">
                          <a:cs typeface="B Lotus" pitchFamily="2" charset="-78"/>
                        </a:rPr>
                        <a:t>: اهداف آموزشی دوره مربی گری احیاء دانشگاهی و منابع مورد نیز برای آن</a:t>
                      </a:r>
                      <a:endParaRPr lang="en-US" sz="2800">
                        <a:latin typeface="Calibri"/>
                        <a:ea typeface="Calibri"/>
                        <a:cs typeface="B Lotus" pitchFamily="2" charset="-78"/>
                      </a:endParaRPr>
                    </a:p>
                  </a:txBody>
                  <a:tcPr marL="68580" marR="68580" marT="0" marB="0" anchor="ctr"/>
                </a:tc>
                <a:tc hMerge="1">
                  <a:txBody>
                    <a:bodyPr/>
                    <a:lstStyle/>
                    <a:p>
                      <a:endParaRPr lang="en-US"/>
                    </a:p>
                  </a:txBody>
                  <a:tcPr/>
                </a:tc>
              </a:tr>
              <a:tr h="753184">
                <a:tc>
                  <a:txBody>
                    <a:bodyPr/>
                    <a:lstStyle/>
                    <a:p>
                      <a:pPr marL="0" marR="0" algn="just" rtl="1">
                        <a:lnSpc>
                          <a:spcPct val="115000"/>
                        </a:lnSpc>
                        <a:spcBef>
                          <a:spcPts val="0"/>
                        </a:spcBef>
                        <a:spcAft>
                          <a:spcPts val="0"/>
                        </a:spcAft>
                      </a:pPr>
                      <a:r>
                        <a:rPr lang="fa-IR" sz="2000">
                          <a:cs typeface="B Lotus" pitchFamily="2" charset="-78"/>
                        </a:rPr>
                        <a:t>اهداف </a:t>
                      </a:r>
                      <a:endParaRPr lang="en-US" sz="2800">
                        <a:latin typeface="Calibri"/>
                        <a:ea typeface="Calibri"/>
                        <a:cs typeface="B Lotus" pitchFamily="2" charset="-78"/>
                      </a:endParaRPr>
                    </a:p>
                  </a:txBody>
                  <a:tcPr marL="68580" marR="68580" marT="0" marB="0" anchor="ctr"/>
                </a:tc>
                <a:tc>
                  <a:txBody>
                    <a:bodyPr/>
                    <a:lstStyle/>
                    <a:p>
                      <a:pPr marL="0" marR="0" algn="just" rtl="1">
                        <a:lnSpc>
                          <a:spcPct val="115000"/>
                        </a:lnSpc>
                        <a:spcBef>
                          <a:spcPts val="0"/>
                        </a:spcBef>
                        <a:spcAft>
                          <a:spcPts val="0"/>
                        </a:spcAft>
                        <a:tabLst>
                          <a:tab pos="565785" algn="l"/>
                          <a:tab pos="946150" algn="ctr"/>
                        </a:tabLst>
                      </a:pPr>
                      <a:r>
                        <a:rPr lang="fa-IR" sz="2000">
                          <a:cs typeface="B Lotus" pitchFamily="2" charset="-78"/>
                        </a:rPr>
                        <a:t>منابع </a:t>
                      </a:r>
                      <a:endParaRPr lang="en-US" sz="2800">
                        <a:latin typeface="Calibri"/>
                        <a:ea typeface="Calibri"/>
                        <a:cs typeface="B Lotus" pitchFamily="2" charset="-78"/>
                      </a:endParaRPr>
                    </a:p>
                  </a:txBody>
                  <a:tcPr marL="68580" marR="68580" marT="0" marB="0" anchor="ctr"/>
                </a:tc>
              </a:tr>
              <a:tr h="487979">
                <a:tc>
                  <a:txBody>
                    <a:bodyPr/>
                    <a:lstStyle/>
                    <a:p>
                      <a:pPr marL="0" marR="0" algn="just" rtl="1">
                        <a:lnSpc>
                          <a:spcPct val="115000"/>
                        </a:lnSpc>
                        <a:spcBef>
                          <a:spcPts val="0"/>
                        </a:spcBef>
                        <a:spcAft>
                          <a:spcPts val="0"/>
                        </a:spcAft>
                      </a:pPr>
                      <a:r>
                        <a:rPr lang="fa-IR" sz="2000">
                          <a:cs typeface="B Lotus" pitchFamily="2" charset="-78"/>
                        </a:rPr>
                        <a:t>1ـ شرح نقش مربي دانشگاهی </a:t>
                      </a:r>
                      <a:endParaRPr lang="en-US" sz="2800">
                        <a:latin typeface="Calibri"/>
                        <a:ea typeface="Calibri"/>
                        <a:cs typeface="B Lotus" pitchFamily="2" charset="-78"/>
                      </a:endParaRPr>
                    </a:p>
                  </a:txBody>
                  <a:tcPr marL="68580" marR="68580" marT="0" marB="0"/>
                </a:tc>
                <a:tc>
                  <a:txBody>
                    <a:bodyPr/>
                    <a:lstStyle/>
                    <a:p>
                      <a:pPr marL="0" marR="0" algn="just" rtl="1">
                        <a:lnSpc>
                          <a:spcPct val="115000"/>
                        </a:lnSpc>
                        <a:spcBef>
                          <a:spcPts val="0"/>
                        </a:spcBef>
                        <a:spcAft>
                          <a:spcPts val="0"/>
                        </a:spcAft>
                      </a:pPr>
                      <a:r>
                        <a:rPr lang="fa-IR" sz="2000">
                          <a:cs typeface="B Lotus" pitchFamily="2" charset="-78"/>
                        </a:rPr>
                        <a:t>راهنماي مربيان براي احياء نوزاد چاپ چهارم:  گفتار 6 </a:t>
                      </a:r>
                      <a:endParaRPr lang="en-US" sz="2800">
                        <a:latin typeface="Calibri"/>
                        <a:ea typeface="Calibri"/>
                        <a:cs typeface="B Lotus" pitchFamily="2" charset="-78"/>
                      </a:endParaRPr>
                    </a:p>
                  </a:txBody>
                  <a:tcPr marL="68580" marR="68580" marT="0" marB="0"/>
                </a:tc>
              </a:tr>
              <a:tr h="487979">
                <a:tc>
                  <a:txBody>
                    <a:bodyPr/>
                    <a:lstStyle/>
                    <a:p>
                      <a:pPr marL="0" marR="0" algn="just" rtl="1">
                        <a:lnSpc>
                          <a:spcPct val="115000"/>
                        </a:lnSpc>
                        <a:spcBef>
                          <a:spcPts val="0"/>
                        </a:spcBef>
                        <a:spcAft>
                          <a:spcPts val="0"/>
                        </a:spcAft>
                      </a:pPr>
                      <a:r>
                        <a:rPr lang="fa-IR" sz="2000">
                          <a:cs typeface="B Lotus" pitchFamily="2" charset="-78"/>
                        </a:rPr>
                        <a:t>2ـ شناسايي اجزاء آموزشي دوره مربي بيمارستاني </a:t>
                      </a:r>
                      <a:endParaRPr lang="en-US" sz="2800">
                        <a:latin typeface="Calibri"/>
                        <a:ea typeface="Calibri"/>
                        <a:cs typeface="B Lotus" pitchFamily="2" charset="-78"/>
                      </a:endParaRPr>
                    </a:p>
                  </a:txBody>
                  <a:tcPr marL="68580" marR="68580" marT="0" marB="0"/>
                </a:tc>
                <a:tc>
                  <a:txBody>
                    <a:bodyPr/>
                    <a:lstStyle/>
                    <a:p>
                      <a:pPr marL="0" marR="0" algn="just" rtl="1">
                        <a:lnSpc>
                          <a:spcPct val="115000"/>
                        </a:lnSpc>
                        <a:spcBef>
                          <a:spcPts val="0"/>
                        </a:spcBef>
                        <a:spcAft>
                          <a:spcPts val="0"/>
                        </a:spcAft>
                      </a:pPr>
                      <a:r>
                        <a:rPr lang="fa-IR" sz="2000">
                          <a:cs typeface="B Lotus" pitchFamily="2" charset="-78"/>
                        </a:rPr>
                        <a:t>راهنماي مربيان براي احياء نوزاد چاپ چهارم</a:t>
                      </a:r>
                      <a:endParaRPr lang="en-US" sz="2800">
                        <a:latin typeface="Calibri"/>
                        <a:ea typeface="Calibri"/>
                        <a:cs typeface="B Lotus" pitchFamily="2" charset="-78"/>
                      </a:endParaRPr>
                    </a:p>
                  </a:txBody>
                  <a:tcPr marL="68580" marR="68580" marT="0" marB="0"/>
                </a:tc>
              </a:tr>
              <a:tr h="975958">
                <a:tc>
                  <a:txBody>
                    <a:bodyPr/>
                    <a:lstStyle/>
                    <a:p>
                      <a:pPr marL="0" marR="0" algn="just" rtl="1">
                        <a:lnSpc>
                          <a:spcPct val="115000"/>
                        </a:lnSpc>
                        <a:spcBef>
                          <a:spcPts val="0"/>
                        </a:spcBef>
                        <a:spcAft>
                          <a:spcPts val="0"/>
                        </a:spcAft>
                      </a:pPr>
                      <a:r>
                        <a:rPr lang="fa-IR" sz="2000">
                          <a:cs typeface="B Lotus" pitchFamily="2" charset="-78"/>
                        </a:rPr>
                        <a:t>3ـ شناسايي راهكارهايي كه مربي ناحيه اي بتواند بر اجرايي شدن برنامه احياء نوزاد  نظارت داشته باشد.</a:t>
                      </a:r>
                      <a:endParaRPr lang="en-US" sz="2800">
                        <a:latin typeface="Calibri"/>
                        <a:ea typeface="Calibri"/>
                        <a:cs typeface="B Lotus" pitchFamily="2" charset="-78"/>
                      </a:endParaRPr>
                    </a:p>
                  </a:txBody>
                  <a:tcPr marL="68580" marR="68580" marT="0" marB="0"/>
                </a:tc>
                <a:tc>
                  <a:txBody>
                    <a:bodyPr/>
                    <a:lstStyle/>
                    <a:p>
                      <a:pPr marL="0" marR="0" algn="just" rtl="1">
                        <a:lnSpc>
                          <a:spcPct val="115000"/>
                        </a:lnSpc>
                        <a:spcBef>
                          <a:spcPts val="0"/>
                        </a:spcBef>
                        <a:spcAft>
                          <a:spcPts val="0"/>
                        </a:spcAft>
                      </a:pPr>
                      <a:r>
                        <a:rPr lang="fa-IR" sz="2000">
                          <a:cs typeface="B Lotus" pitchFamily="2" charset="-78"/>
                        </a:rPr>
                        <a:t>راهنماي مربيان براي احياء نوزاد چاپ چهارم:  گفتار 6 </a:t>
                      </a:r>
                      <a:endParaRPr lang="en-US" sz="2800">
                        <a:latin typeface="Calibri"/>
                        <a:ea typeface="Calibri"/>
                        <a:cs typeface="B Lotus" pitchFamily="2" charset="-78"/>
                      </a:endParaRPr>
                    </a:p>
                  </a:txBody>
                  <a:tcPr marL="68580" marR="68580" marT="0" marB="0"/>
                </a:tc>
              </a:tr>
              <a:tr h="487979">
                <a:tc>
                  <a:txBody>
                    <a:bodyPr/>
                    <a:lstStyle/>
                    <a:p>
                      <a:pPr marL="0" marR="0" algn="just" rtl="1">
                        <a:lnSpc>
                          <a:spcPct val="115000"/>
                        </a:lnSpc>
                        <a:spcBef>
                          <a:spcPts val="0"/>
                        </a:spcBef>
                        <a:spcAft>
                          <a:spcPts val="0"/>
                        </a:spcAft>
                      </a:pPr>
                      <a:r>
                        <a:rPr lang="fa-IR" sz="2000">
                          <a:cs typeface="B Lotus" pitchFamily="2" charset="-78"/>
                        </a:rPr>
                        <a:t>4ـ ليست اجزاء دوره آموزشی مربي‌گري دانشگاهی </a:t>
                      </a:r>
                      <a:endParaRPr lang="en-US" sz="2800">
                        <a:latin typeface="Calibri"/>
                        <a:ea typeface="Calibri"/>
                        <a:cs typeface="B Lotus" pitchFamily="2" charset="-78"/>
                      </a:endParaRPr>
                    </a:p>
                  </a:txBody>
                  <a:tcPr marL="68580" marR="68580" marT="0" marB="0"/>
                </a:tc>
                <a:tc>
                  <a:txBody>
                    <a:bodyPr/>
                    <a:lstStyle/>
                    <a:p>
                      <a:pPr marL="0" marR="0" algn="just" rtl="1">
                        <a:lnSpc>
                          <a:spcPct val="115000"/>
                        </a:lnSpc>
                        <a:spcBef>
                          <a:spcPts val="0"/>
                        </a:spcBef>
                        <a:spcAft>
                          <a:spcPts val="0"/>
                        </a:spcAft>
                      </a:pPr>
                      <a:r>
                        <a:rPr lang="fa-IR" sz="2000">
                          <a:cs typeface="B Lotus" pitchFamily="2" charset="-78"/>
                        </a:rPr>
                        <a:t>راهنماي مربيان براي احياء نوزاد چاپ چهارم:  گفتار 6 </a:t>
                      </a:r>
                      <a:endParaRPr lang="en-US" sz="2800">
                        <a:latin typeface="Calibri"/>
                        <a:ea typeface="Calibri"/>
                        <a:cs typeface="B Lotus" pitchFamily="2" charset="-78"/>
                      </a:endParaRPr>
                    </a:p>
                  </a:txBody>
                  <a:tcPr marL="68580" marR="68580" marT="0" marB="0"/>
                </a:tc>
              </a:tr>
              <a:tr h="487979">
                <a:tc>
                  <a:txBody>
                    <a:bodyPr/>
                    <a:lstStyle/>
                    <a:p>
                      <a:pPr marL="0" marR="0" algn="just" rtl="1">
                        <a:lnSpc>
                          <a:spcPct val="115000"/>
                        </a:lnSpc>
                        <a:spcBef>
                          <a:spcPts val="0"/>
                        </a:spcBef>
                        <a:spcAft>
                          <a:spcPts val="0"/>
                        </a:spcAft>
                      </a:pPr>
                      <a:r>
                        <a:rPr lang="fa-IR" sz="2000">
                          <a:cs typeface="B Lotus" pitchFamily="2" charset="-78"/>
                        </a:rPr>
                        <a:t>5ـ شناسايي راهكارهايي براي حمايت مستمر مربيان بيمارستاني</a:t>
                      </a:r>
                      <a:endParaRPr lang="en-US" sz="2800">
                        <a:latin typeface="Calibri"/>
                        <a:ea typeface="Calibri"/>
                        <a:cs typeface="B Lotus" pitchFamily="2" charset="-78"/>
                      </a:endParaRPr>
                    </a:p>
                  </a:txBody>
                  <a:tcPr marL="68580" marR="68580" marT="0" marB="0"/>
                </a:tc>
                <a:tc>
                  <a:txBody>
                    <a:bodyPr/>
                    <a:lstStyle/>
                    <a:p>
                      <a:pPr marL="0" marR="0" algn="just" rtl="1">
                        <a:lnSpc>
                          <a:spcPct val="115000"/>
                        </a:lnSpc>
                        <a:spcBef>
                          <a:spcPts val="0"/>
                        </a:spcBef>
                        <a:spcAft>
                          <a:spcPts val="0"/>
                        </a:spcAft>
                      </a:pPr>
                      <a:r>
                        <a:rPr lang="fa-IR" sz="2000">
                          <a:cs typeface="B Lotus" pitchFamily="2" charset="-78"/>
                        </a:rPr>
                        <a:t>راهنماي مربيان براي احياء نوزاد چاپ چهارم:  گفتار 6 </a:t>
                      </a:r>
                      <a:endParaRPr lang="en-US" sz="2800">
                        <a:latin typeface="Calibri"/>
                        <a:ea typeface="Calibri"/>
                        <a:cs typeface="B Lotus" pitchFamily="2" charset="-78"/>
                      </a:endParaRPr>
                    </a:p>
                  </a:txBody>
                  <a:tcPr marL="68580" marR="68580" marT="0" marB="0"/>
                </a:tc>
              </a:tr>
              <a:tr h="975958">
                <a:tc>
                  <a:txBody>
                    <a:bodyPr/>
                    <a:lstStyle/>
                    <a:p>
                      <a:pPr marL="0" marR="0" algn="just" rtl="1">
                        <a:lnSpc>
                          <a:spcPct val="115000"/>
                        </a:lnSpc>
                        <a:spcBef>
                          <a:spcPts val="0"/>
                        </a:spcBef>
                        <a:spcAft>
                          <a:spcPts val="0"/>
                        </a:spcAft>
                      </a:pPr>
                      <a:r>
                        <a:rPr lang="fa-IR" sz="2000">
                          <a:cs typeface="B Lotus" pitchFamily="2" charset="-78"/>
                        </a:rPr>
                        <a:t>6ـ شرح نقش رابط بين پرسنل بخش مراقبت ويژه نوزادان  و مربيان بيمارستاني  </a:t>
                      </a:r>
                      <a:endParaRPr lang="en-US" sz="2800">
                        <a:latin typeface="Calibri"/>
                        <a:ea typeface="Calibri"/>
                        <a:cs typeface="B Lotus" pitchFamily="2" charset="-78"/>
                      </a:endParaRPr>
                    </a:p>
                  </a:txBody>
                  <a:tcPr marL="68580" marR="68580" marT="0" marB="0"/>
                </a:tc>
                <a:tc>
                  <a:txBody>
                    <a:bodyPr/>
                    <a:lstStyle/>
                    <a:p>
                      <a:pPr marL="0" marR="0" algn="just" rtl="1">
                        <a:lnSpc>
                          <a:spcPct val="115000"/>
                        </a:lnSpc>
                        <a:spcBef>
                          <a:spcPts val="0"/>
                        </a:spcBef>
                        <a:spcAft>
                          <a:spcPts val="0"/>
                        </a:spcAft>
                      </a:pPr>
                      <a:r>
                        <a:rPr lang="fa-IR" sz="2000" dirty="0">
                          <a:cs typeface="B Lotus" pitchFamily="2" charset="-78"/>
                        </a:rPr>
                        <a:t>راهنماي مربيان براي احياء نوزاد چاپ چهارم:  گفتار 6 </a:t>
                      </a:r>
                      <a:endParaRPr lang="en-US" sz="2800" dirty="0">
                        <a:latin typeface="Calibri"/>
                        <a:ea typeface="Calibri"/>
                        <a:cs typeface="B Lotus" pitchFamily="2" charset="-78"/>
                      </a:endParaRPr>
                    </a:p>
                  </a:txBody>
                  <a:tcPr marL="68580" marR="68580" marT="0" marB="0"/>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2"/>
                                        </p:tgtEl>
                                        <p:attrNameLst>
                                          <p:attrName>ppt_x</p:attrName>
                                        </p:attrNameLst>
                                      </p:cBhvr>
                                      <p:tavLst>
                                        <p:tav tm="0">
                                          <p:val>
                                            <p:strVal val="ppt_x"/>
                                          </p:val>
                                        </p:tav>
                                        <p:tav tm="100000">
                                          <p:val>
                                            <p:strVal val="ppt_x"/>
                                          </p:val>
                                        </p:tav>
                                      </p:tavLst>
                                    </p:anim>
                                    <p:anim calcmode="lin" valueType="num">
                                      <p:cBhvr additive="base">
                                        <p:cTn id="7" dur="500"/>
                                        <p:tgtEl>
                                          <p:spTgt spid="2"/>
                                        </p:tgtEl>
                                        <p:attrNameLst>
                                          <p:attrName>ppt_y</p:attrName>
                                        </p:attrNameLst>
                                      </p:cBhvr>
                                      <p:tavLst>
                                        <p:tav tm="0">
                                          <p:val>
                                            <p:strVal val="ppt_y"/>
                                          </p:val>
                                        </p:tav>
                                        <p:tav tm="100000">
                                          <p:val>
                                            <p:strVal val="1+ppt_h/2"/>
                                          </p:val>
                                        </p:tav>
                                      </p:tavLst>
                                    </p:anim>
                                    <p:set>
                                      <p:cBhvr>
                                        <p:cTn id="8" dur="1" fill="hold">
                                          <p:stCondLst>
                                            <p:cond delay="499"/>
                                          </p:stCondLst>
                                        </p:cTn>
                                        <p:tgtEl>
                                          <p:spTgt spid="2"/>
                                        </p:tgtEl>
                                        <p:attrNameLst>
                                          <p:attrName>style.visibility</p:attrName>
                                        </p:attrNameLst>
                                      </p:cBhvr>
                                      <p:to>
                                        <p:strVal val="hidden"/>
                                      </p:to>
                                    </p:set>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email">
            <a:lum bright="-40000" contrast="-40000"/>
          </a:blip>
          <a:srcRect/>
          <a:stretch>
            <a:fillRect/>
          </a:stretch>
        </p:blipFill>
        <p:spPr bwMode="auto">
          <a:xfrm>
            <a:off x="1" y="1"/>
            <a:ext cx="9159514" cy="6857999"/>
          </a:xfrm>
          <a:prstGeom prst="rect">
            <a:avLst/>
          </a:prstGeom>
          <a:noFill/>
          <a:ln w="9525">
            <a:noFill/>
            <a:miter lim="800000"/>
            <a:headEnd/>
            <a:tailEnd/>
          </a:ln>
        </p:spPr>
      </p:pic>
      <p:sp>
        <p:nvSpPr>
          <p:cNvPr id="2" name="Title 1"/>
          <p:cNvSpPr>
            <a:spLocks noGrp="1"/>
          </p:cNvSpPr>
          <p:nvPr>
            <p:ph type="title"/>
          </p:nvPr>
        </p:nvSpPr>
        <p:spPr>
          <a:xfrm>
            <a:off x="1066800" y="304800"/>
            <a:ext cx="7239000" cy="1143000"/>
          </a:xfrm>
        </p:spPr>
        <p:style>
          <a:lnRef idx="1">
            <a:schemeClr val="accent1"/>
          </a:lnRef>
          <a:fillRef idx="2">
            <a:schemeClr val="accent1"/>
          </a:fillRef>
          <a:effectRef idx="1">
            <a:schemeClr val="accent1"/>
          </a:effectRef>
          <a:fontRef idx="minor">
            <a:schemeClr val="dk1"/>
          </a:fontRef>
        </p:style>
        <p:txBody>
          <a:bodyPr>
            <a:normAutofit/>
          </a:bodyPr>
          <a:lstStyle/>
          <a:p>
            <a:r>
              <a:rPr lang="fa-IR" sz="3600" dirty="0" smtClean="0">
                <a:cs typeface="B Koodak" pitchFamily="2" charset="-78"/>
              </a:rPr>
              <a:t>چهار اصل آموزش برنامه احياي نوزاد</a:t>
            </a:r>
            <a:endParaRPr lang="en-US" sz="3600" b="1" dirty="0">
              <a:cs typeface="B Koodak" pitchFamily="2" charset="-78"/>
            </a:endParaRPr>
          </a:p>
        </p:txBody>
      </p:sp>
      <p:sp>
        <p:nvSpPr>
          <p:cNvPr id="3" name="Content Placeholder 2"/>
          <p:cNvSpPr>
            <a:spLocks noGrp="1"/>
          </p:cNvSpPr>
          <p:nvPr>
            <p:ph idx="1"/>
          </p:nvPr>
        </p:nvSpPr>
        <p:spPr>
          <a:xfrm>
            <a:off x="457200" y="1600200"/>
            <a:ext cx="8229600" cy="5257800"/>
          </a:xfrm>
        </p:spPr>
        <p:style>
          <a:lnRef idx="1">
            <a:schemeClr val="accent3"/>
          </a:lnRef>
          <a:fillRef idx="2">
            <a:schemeClr val="accent3"/>
          </a:fillRef>
          <a:effectRef idx="1">
            <a:schemeClr val="accent3"/>
          </a:effectRef>
          <a:fontRef idx="minor">
            <a:schemeClr val="dk1"/>
          </a:fontRef>
        </p:style>
        <p:txBody>
          <a:bodyPr>
            <a:noAutofit/>
          </a:bodyPr>
          <a:lstStyle/>
          <a:p>
            <a:pPr marL="792162" lvl="1" indent="-742950" algn="r" rtl="1">
              <a:buFont typeface="+mj-lt"/>
              <a:buAutoNum type="arabicPeriod"/>
            </a:pPr>
            <a:r>
              <a:rPr lang="fa-IR" sz="4400" b="1" dirty="0" smtClean="0">
                <a:cs typeface="B Kamran" pitchFamily="2" charset="-78"/>
              </a:rPr>
              <a:t>توصيه هاي درماني مبتني برشواهد باشد</a:t>
            </a:r>
          </a:p>
          <a:p>
            <a:pPr marL="792162" lvl="1" indent="-742950" algn="r" rtl="1">
              <a:buFont typeface="+mj-lt"/>
              <a:buAutoNum type="arabicPeriod"/>
            </a:pPr>
            <a:r>
              <a:rPr lang="fa-IR" sz="4400" b="1" dirty="0" smtClean="0">
                <a:cs typeface="B Kamran" pitchFamily="2" charset="-78"/>
              </a:rPr>
              <a:t>آموزش مبتني بر مشکل </a:t>
            </a:r>
            <a:r>
              <a:rPr lang="en-US" sz="4400" b="1" dirty="0" smtClean="0">
                <a:cs typeface="B Kamran" pitchFamily="2" charset="-78"/>
              </a:rPr>
              <a:t>  (PBL)</a:t>
            </a:r>
          </a:p>
          <a:p>
            <a:pPr marL="792162" lvl="1" indent="-742950" algn="r" rtl="1">
              <a:buFont typeface="+mj-lt"/>
              <a:buAutoNum type="arabicPeriod"/>
            </a:pPr>
            <a:r>
              <a:rPr lang="fa-IR" sz="4400" b="1" dirty="0" smtClean="0">
                <a:cs typeface="B Kamran" pitchFamily="2" charset="-78"/>
              </a:rPr>
              <a:t>ايجاد خود- کارآمدي</a:t>
            </a:r>
          </a:p>
          <a:p>
            <a:pPr marL="1190625" lvl="2" indent="-276225" algn="r" rtl="1"/>
            <a:r>
              <a:rPr lang="fa-IR" sz="3600" b="1" dirty="0" smtClean="0">
                <a:cs typeface="B Kamran" pitchFamily="2" charset="-78"/>
              </a:rPr>
              <a:t>ايجاد گروه هاي اثربخش</a:t>
            </a:r>
          </a:p>
          <a:p>
            <a:pPr marL="1190625" lvl="2" indent="-276225" algn="r" rtl="1"/>
            <a:r>
              <a:rPr lang="fa-IR" sz="3600" b="1" dirty="0" smtClean="0">
                <a:cs typeface="B Kamran" pitchFamily="2" charset="-78"/>
              </a:rPr>
              <a:t>استفاده از تاثير تشویق کلامي طي تمرين هاي مشارکتي</a:t>
            </a:r>
            <a:endParaRPr lang="en-US" sz="3600" b="1" dirty="0" smtClean="0">
              <a:cs typeface="B Kamran" pitchFamily="2" charset="-78"/>
            </a:endParaRPr>
          </a:p>
          <a:p>
            <a:pPr marL="1190625" lvl="2" indent="-276225" algn="r" rtl="1"/>
            <a:r>
              <a:rPr lang="fa-IR" sz="3600" b="1" dirty="0" smtClean="0">
                <a:cs typeface="B Kamran" pitchFamily="2" charset="-78"/>
              </a:rPr>
              <a:t>استفاده از تاثير تشویق کلامي طي تمرين هاي مشارکتي</a:t>
            </a:r>
            <a:endParaRPr lang="en-US" sz="3600" b="1" dirty="0" smtClean="0">
              <a:cs typeface="B Kamran" pitchFamily="2" charset="-78"/>
            </a:endParaRPr>
          </a:p>
          <a:p>
            <a:pPr marL="792162" lvl="1" indent="-742950" algn="r" rtl="1">
              <a:buFont typeface="+mj-lt"/>
              <a:buAutoNum type="arabicPeriod"/>
            </a:pPr>
            <a:r>
              <a:rPr lang="fa-IR" sz="4400" b="1" dirty="0" smtClean="0">
                <a:cs typeface="B Kamran" pitchFamily="2" charset="-78"/>
              </a:rPr>
              <a:t>ايجاد گروه هاي اثربخش</a:t>
            </a:r>
            <a:endParaRPr lang="en-US" sz="4400" b="1" dirty="0" smtClean="0">
              <a:cs typeface="B Kamran"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bg/>
                                          </p:spTgt>
                                        </p:tgtEl>
                                        <p:attrNameLst>
                                          <p:attrName>style.visibility</p:attrName>
                                        </p:attrNameLst>
                                      </p:cBhvr>
                                      <p:to>
                                        <p:strVal val="visible"/>
                                      </p:to>
                                    </p:set>
                                    <p:animEffect transition="in" filter="circle(in)">
                                      <p:cBhvr>
                                        <p:cTn id="10" dur="2000"/>
                                        <p:tgtEl>
                                          <p:spTgt spid="3">
                                            <p:bg/>
                                          </p:spTgt>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circle(in)">
                                      <p:cBhvr>
                                        <p:cTn id="13" dur="2000"/>
                                        <p:tgtEl>
                                          <p:spTgt spid="3">
                                            <p:txEl>
                                              <p:pRg st="0" end="0"/>
                                            </p:txEl>
                                          </p:spTgt>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circle(in)">
                                      <p:cBhvr>
                                        <p:cTn id="16" dur="2000"/>
                                        <p:tgtEl>
                                          <p:spTgt spid="3">
                                            <p:txEl>
                                              <p:pRg st="1" end="1"/>
                                            </p:txEl>
                                          </p:spTgt>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circle(in)">
                                      <p:cBhvr>
                                        <p:cTn id="19" dur="2000"/>
                                        <p:tgtEl>
                                          <p:spTgt spid="3">
                                            <p:txEl>
                                              <p:pRg st="2" end="2"/>
                                            </p:txEl>
                                          </p:spTgt>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circle(in)">
                                      <p:cBhvr>
                                        <p:cTn id="25" dur="2000"/>
                                        <p:tgtEl>
                                          <p:spTgt spid="3">
                                            <p:txEl>
                                              <p:pRg st="4" end="4"/>
                                            </p:txEl>
                                          </p:spTgt>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circle(in)">
                                      <p:cBhvr>
                                        <p:cTn id="28" dur="2000"/>
                                        <p:tgtEl>
                                          <p:spTgt spid="3">
                                            <p:txEl>
                                              <p:pRg st="5" end="5"/>
                                            </p:txEl>
                                          </p:spTgt>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circle(in)">
                                      <p:cBhvr>
                                        <p:cTn id="31"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email">
            <a:lum bright="-40000" contrast="-40000"/>
          </a:blip>
          <a:srcRect/>
          <a:stretch>
            <a:fillRect/>
          </a:stretch>
        </p:blipFill>
        <p:spPr bwMode="auto">
          <a:xfrm>
            <a:off x="1" y="1"/>
            <a:ext cx="9159514" cy="6857999"/>
          </a:xfrm>
          <a:prstGeom prst="rect">
            <a:avLst/>
          </a:prstGeom>
          <a:noFill/>
          <a:ln w="9525">
            <a:noFill/>
            <a:miter lim="800000"/>
            <a:headEnd/>
            <a:tailEnd/>
          </a:ln>
        </p:spPr>
      </p:pic>
      <p:sp>
        <p:nvSpPr>
          <p:cNvPr id="2" name="Title 1"/>
          <p:cNvSpPr>
            <a:spLocks noGrp="1"/>
          </p:cNvSpPr>
          <p:nvPr>
            <p:ph type="title"/>
          </p:nvPr>
        </p:nvSpPr>
        <p:spPr>
          <a:xfrm>
            <a:off x="990600" y="2667000"/>
            <a:ext cx="7239000" cy="1143000"/>
          </a:xfrm>
        </p:spPr>
        <p:style>
          <a:lnRef idx="1">
            <a:schemeClr val="accent1"/>
          </a:lnRef>
          <a:fillRef idx="2">
            <a:schemeClr val="accent1"/>
          </a:fillRef>
          <a:effectRef idx="1">
            <a:schemeClr val="accent1"/>
          </a:effectRef>
          <a:fontRef idx="minor">
            <a:schemeClr val="dk1"/>
          </a:fontRef>
        </p:style>
        <p:txBody>
          <a:bodyPr>
            <a:normAutofit/>
          </a:bodyPr>
          <a:lstStyle/>
          <a:p>
            <a:pPr rtl="1"/>
            <a:r>
              <a:rPr lang="fa-IR" sz="4000" b="1" dirty="0" smtClean="0">
                <a:cs typeface="B Koodak" pitchFamily="2" charset="-78"/>
              </a:rPr>
              <a:t>فصل پنجم: ساز و كار اجرايي</a:t>
            </a:r>
            <a:endParaRPr lang="en-US" sz="4000" dirty="0">
              <a:cs typeface="B Koodak" pitchFamily="2" charset="-78"/>
            </a:endParaRPr>
          </a:p>
        </p:txBody>
      </p:sp>
      <p:graphicFrame>
        <p:nvGraphicFramePr>
          <p:cNvPr id="7" name="Diagram 6"/>
          <p:cNvGraphicFramePr/>
          <p:nvPr/>
        </p:nvGraphicFramePr>
        <p:xfrm>
          <a:off x="838200" y="762000"/>
          <a:ext cx="7696200" cy="5715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par>
                                <p:cTn id="8" presetID="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additive="base">
                                        <p:cTn id="10" dur="500" fill="hold"/>
                                        <p:tgtEl>
                                          <p:spTgt spid="7"/>
                                        </p:tgtEl>
                                        <p:attrNameLst>
                                          <p:attrName>ppt_x</p:attrName>
                                        </p:attrNameLst>
                                      </p:cBhvr>
                                      <p:tavLst>
                                        <p:tav tm="0">
                                          <p:val>
                                            <p:strVal val="#ppt_x"/>
                                          </p:val>
                                        </p:tav>
                                        <p:tav tm="100000">
                                          <p:val>
                                            <p:strVal val="#ppt_x"/>
                                          </p:val>
                                        </p:tav>
                                      </p:tavLst>
                                    </p:anim>
                                    <p:anim calcmode="lin" valueType="num">
                                      <p:cBhvr additive="base">
                                        <p:cTn id="1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7" grpId="0">
        <p:bldAsOne/>
      </p:bldGraphic>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email">
            <a:lum bright="-40000" contrast="-40000"/>
          </a:blip>
          <a:srcRect/>
          <a:stretch>
            <a:fillRect/>
          </a:stretch>
        </p:blipFill>
        <p:spPr bwMode="auto">
          <a:xfrm>
            <a:off x="1" y="1"/>
            <a:ext cx="9159514" cy="6857999"/>
          </a:xfrm>
          <a:prstGeom prst="rect">
            <a:avLst/>
          </a:prstGeom>
          <a:noFill/>
          <a:ln w="9525">
            <a:noFill/>
            <a:miter lim="800000"/>
            <a:headEnd/>
            <a:tailEnd/>
          </a:ln>
        </p:spPr>
      </p:pic>
      <p:sp>
        <p:nvSpPr>
          <p:cNvPr id="2" name="Title 1"/>
          <p:cNvSpPr>
            <a:spLocks noGrp="1"/>
          </p:cNvSpPr>
          <p:nvPr>
            <p:ph type="title"/>
          </p:nvPr>
        </p:nvSpPr>
        <p:spPr>
          <a:xfrm>
            <a:off x="1066800" y="304800"/>
            <a:ext cx="7239000" cy="1143000"/>
          </a:xfrm>
        </p:spPr>
        <p:style>
          <a:lnRef idx="1">
            <a:schemeClr val="accent1"/>
          </a:lnRef>
          <a:fillRef idx="2">
            <a:schemeClr val="accent1"/>
          </a:fillRef>
          <a:effectRef idx="1">
            <a:schemeClr val="accent1"/>
          </a:effectRef>
          <a:fontRef idx="minor">
            <a:schemeClr val="dk1"/>
          </a:fontRef>
        </p:style>
        <p:txBody>
          <a:bodyPr>
            <a:normAutofit/>
          </a:bodyPr>
          <a:lstStyle/>
          <a:p>
            <a:pPr lvl="0"/>
            <a:r>
              <a:rPr lang="fa-IR" sz="4000" dirty="0" smtClean="0">
                <a:cs typeface="B Koodak" pitchFamily="2" charset="-78"/>
              </a:rPr>
              <a:t>كميته كشوري احيا</a:t>
            </a:r>
            <a:endParaRPr lang="en-US" sz="4000" b="1" dirty="0">
              <a:cs typeface="B Koodak" pitchFamily="2" charset="-78"/>
            </a:endParaRPr>
          </a:p>
        </p:txBody>
      </p:sp>
      <p:sp>
        <p:nvSpPr>
          <p:cNvPr id="3" name="Content Placeholder 2"/>
          <p:cNvSpPr>
            <a:spLocks noGrp="1"/>
          </p:cNvSpPr>
          <p:nvPr>
            <p:ph idx="1"/>
          </p:nvPr>
        </p:nvSpPr>
        <p:spPr>
          <a:xfrm>
            <a:off x="457200" y="1600200"/>
            <a:ext cx="8229600" cy="5257800"/>
          </a:xfrm>
        </p:spPr>
        <p:style>
          <a:lnRef idx="1">
            <a:schemeClr val="accent3"/>
          </a:lnRef>
          <a:fillRef idx="2">
            <a:schemeClr val="accent3"/>
          </a:fillRef>
          <a:effectRef idx="1">
            <a:schemeClr val="accent3"/>
          </a:effectRef>
          <a:fontRef idx="minor">
            <a:schemeClr val="dk1"/>
          </a:fontRef>
        </p:style>
        <p:txBody>
          <a:bodyPr>
            <a:noAutofit/>
          </a:bodyPr>
          <a:lstStyle/>
          <a:p>
            <a:pPr algn="r" rtl="1"/>
            <a:r>
              <a:rPr lang="fa-IR" b="1" dirty="0" smtClean="0">
                <a:cs typeface="B Kamran" pitchFamily="2" charset="-78"/>
              </a:rPr>
              <a:t>اعضاي هیئت مرکزی: </a:t>
            </a:r>
            <a:endParaRPr lang="en-US" sz="2800" b="1" dirty="0" smtClean="0">
              <a:cs typeface="B Kamran" pitchFamily="2" charset="-78"/>
            </a:endParaRPr>
          </a:p>
          <a:p>
            <a:pPr lvl="1" algn="r" rtl="1"/>
            <a:r>
              <a:rPr lang="fa-IR" dirty="0" smtClean="0">
                <a:cs typeface="B Kamran" pitchFamily="2" charset="-78"/>
              </a:rPr>
              <a:t>شامل 2 نفر از اعضاي انجمن پزشكان نوزادان كشور، رييس اداره نوزادان وزارت بهداشت، يك نفر متخصص بيهوشي، دو نفر متخصص زنان و مامايي(ترجيحا پريناتالوژيست)، يك نفر مربي مامايي، يك نفر مربي پرستاري و يك نفر فوق تخصص نوزادان، جملگي به انتخاب اداره نوزادان معاونت بهداشت، پس از مشورت با انجمن ها و گروههاي مربوطه مي باشند</a:t>
            </a:r>
            <a:endParaRPr lang="en-US" sz="2400" dirty="0" smtClean="0">
              <a:cs typeface="B Kamran" pitchFamily="2" charset="-78"/>
            </a:endParaRPr>
          </a:p>
          <a:p>
            <a:pPr lvl="1" algn="r" rtl="1"/>
            <a:r>
              <a:rPr lang="fa-IR" dirty="0" smtClean="0">
                <a:cs typeface="B Kamran" pitchFamily="2" charset="-78"/>
              </a:rPr>
              <a:t>افراد فوق با حكم معاون بهداشت و درمان به صورت مشترک به سمت خود، منصوب مي شوند.</a:t>
            </a:r>
            <a:endParaRPr lang="en-US" sz="2400" dirty="0" smtClean="0">
              <a:cs typeface="B Kamran" pitchFamily="2" charset="-78"/>
            </a:endParaRPr>
          </a:p>
          <a:p>
            <a:pPr lvl="1" algn="r" rtl="1"/>
            <a:r>
              <a:rPr lang="fa-IR" dirty="0" smtClean="0">
                <a:cs typeface="B Kamran" pitchFamily="2" charset="-78"/>
              </a:rPr>
              <a:t>افراد ياد شده به مدت 4 سال عهده دار وظايف گروه علمي مي باشند.</a:t>
            </a:r>
            <a:endParaRPr lang="en-US" sz="2400" dirty="0" smtClean="0">
              <a:cs typeface="B Kamran" pitchFamily="2" charset="-78"/>
            </a:endParaRPr>
          </a:p>
          <a:p>
            <a:pPr lvl="1" algn="r" rtl="1"/>
            <a:r>
              <a:rPr lang="fa-IR" dirty="0" smtClean="0">
                <a:cs typeface="B Kamran" pitchFamily="2" charset="-78"/>
              </a:rPr>
              <a:t>يك نفر به انتخاب افراد گروه به عنوان دبير معين مي شود كه عهده دار وظايف هماهنگي است.</a:t>
            </a:r>
            <a:endParaRPr lang="en-US" sz="2400" dirty="0" smtClean="0">
              <a:cs typeface="B Kamran"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bg/>
                                          </p:spTgt>
                                        </p:tgtEl>
                                        <p:attrNameLst>
                                          <p:attrName>style.visibility</p:attrName>
                                        </p:attrNameLst>
                                      </p:cBhvr>
                                      <p:to>
                                        <p:strVal val="visible"/>
                                      </p:to>
                                    </p:set>
                                    <p:animEffect transition="in" filter="circle(in)">
                                      <p:cBhvr>
                                        <p:cTn id="10" dur="2000"/>
                                        <p:tgtEl>
                                          <p:spTgt spid="3">
                                            <p:bg/>
                                          </p:spTgt>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circle(in)">
                                      <p:cBhvr>
                                        <p:cTn id="13" dur="2000"/>
                                        <p:tgtEl>
                                          <p:spTgt spid="3">
                                            <p:txEl>
                                              <p:pRg st="0" end="0"/>
                                            </p:txEl>
                                          </p:spTgt>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circle(in)">
                                      <p:cBhvr>
                                        <p:cTn id="16" dur="2000"/>
                                        <p:tgtEl>
                                          <p:spTgt spid="3">
                                            <p:txEl>
                                              <p:pRg st="1" end="1"/>
                                            </p:txEl>
                                          </p:spTgt>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circle(in)">
                                      <p:cBhvr>
                                        <p:cTn id="19" dur="2000"/>
                                        <p:tgtEl>
                                          <p:spTgt spid="3">
                                            <p:txEl>
                                              <p:pRg st="2" end="2"/>
                                            </p:txEl>
                                          </p:spTgt>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circle(in)">
                                      <p:cBhvr>
                                        <p:cTn id="25"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email">
            <a:lum bright="-40000" contrast="-40000"/>
          </a:blip>
          <a:srcRect/>
          <a:stretch>
            <a:fillRect/>
          </a:stretch>
        </p:blipFill>
        <p:spPr bwMode="auto">
          <a:xfrm>
            <a:off x="1" y="1"/>
            <a:ext cx="9159514" cy="6857999"/>
          </a:xfrm>
          <a:prstGeom prst="rect">
            <a:avLst/>
          </a:prstGeom>
          <a:noFill/>
          <a:ln w="9525">
            <a:noFill/>
            <a:miter lim="800000"/>
            <a:headEnd/>
            <a:tailEnd/>
          </a:ln>
        </p:spPr>
      </p:pic>
      <p:sp>
        <p:nvSpPr>
          <p:cNvPr id="2" name="Title 1"/>
          <p:cNvSpPr>
            <a:spLocks noGrp="1"/>
          </p:cNvSpPr>
          <p:nvPr>
            <p:ph type="title"/>
          </p:nvPr>
        </p:nvSpPr>
        <p:spPr>
          <a:xfrm>
            <a:off x="1066800" y="304800"/>
            <a:ext cx="7239000" cy="1143000"/>
          </a:xfrm>
        </p:spPr>
        <p:style>
          <a:lnRef idx="1">
            <a:schemeClr val="accent1"/>
          </a:lnRef>
          <a:fillRef idx="2">
            <a:schemeClr val="accent1"/>
          </a:fillRef>
          <a:effectRef idx="1">
            <a:schemeClr val="accent1"/>
          </a:effectRef>
          <a:fontRef idx="minor">
            <a:schemeClr val="dk1"/>
          </a:fontRef>
        </p:style>
        <p:txBody>
          <a:bodyPr>
            <a:normAutofit/>
          </a:bodyPr>
          <a:lstStyle/>
          <a:p>
            <a:r>
              <a:rPr lang="fa-IR" sz="3600" dirty="0" smtClean="0">
                <a:cs typeface="B Koodak" pitchFamily="2" charset="-78"/>
              </a:rPr>
              <a:t>كميته كشوري احيا</a:t>
            </a:r>
            <a:endParaRPr lang="en-US" sz="3600" b="1" dirty="0">
              <a:cs typeface="B Koodak" pitchFamily="2" charset="-78"/>
            </a:endParaRPr>
          </a:p>
        </p:txBody>
      </p:sp>
      <p:sp>
        <p:nvSpPr>
          <p:cNvPr id="3" name="Content Placeholder 2"/>
          <p:cNvSpPr>
            <a:spLocks noGrp="1"/>
          </p:cNvSpPr>
          <p:nvPr>
            <p:ph idx="1"/>
          </p:nvPr>
        </p:nvSpPr>
        <p:spPr>
          <a:xfrm>
            <a:off x="457200" y="1600200"/>
            <a:ext cx="8229600" cy="5257800"/>
          </a:xfrm>
        </p:spPr>
        <p:style>
          <a:lnRef idx="1">
            <a:schemeClr val="accent3"/>
          </a:lnRef>
          <a:fillRef idx="2">
            <a:schemeClr val="accent3"/>
          </a:fillRef>
          <a:effectRef idx="1">
            <a:schemeClr val="accent3"/>
          </a:effectRef>
          <a:fontRef idx="minor">
            <a:schemeClr val="dk1"/>
          </a:fontRef>
        </p:style>
        <p:txBody>
          <a:bodyPr>
            <a:noAutofit/>
          </a:bodyPr>
          <a:lstStyle/>
          <a:p>
            <a:pPr algn="r" rtl="1"/>
            <a:r>
              <a:rPr lang="fa-IR" sz="2800" b="1" dirty="0" smtClean="0">
                <a:cs typeface="B Kamran" pitchFamily="2" charset="-78"/>
              </a:rPr>
              <a:t>اعضاي ستاد اجرایی برنامه احیاء:</a:t>
            </a:r>
            <a:endParaRPr lang="en-US" sz="2400" b="1" dirty="0" smtClean="0">
              <a:cs typeface="B Kamran" pitchFamily="2" charset="-78"/>
            </a:endParaRPr>
          </a:p>
          <a:p>
            <a:pPr lvl="1" algn="r" rtl="1"/>
            <a:r>
              <a:rPr lang="fa-IR" sz="2400" dirty="0" smtClean="0">
                <a:cs typeface="B Kamran" pitchFamily="2" charset="-78"/>
              </a:rPr>
              <a:t>دبير ستاد اجرایی، رييس اداره نوزادان وزارت بهداشت ودرمان مي باشد</a:t>
            </a:r>
            <a:endParaRPr lang="en-US" sz="2000" dirty="0" smtClean="0">
              <a:cs typeface="B Kamran" pitchFamily="2" charset="-78"/>
            </a:endParaRPr>
          </a:p>
          <a:p>
            <a:pPr lvl="1" algn="r" rtl="1"/>
            <a:r>
              <a:rPr lang="fa-IR" sz="2400" dirty="0" smtClean="0">
                <a:cs typeface="B Kamran" pitchFamily="2" charset="-78"/>
              </a:rPr>
              <a:t>يك نفر از معاونت توسعه و يك نفر از اداره نظارت و اعتبار بخشي درمان، به ترتيب توسط معاون توسعه وزارتخانه و رييس مركز نظارت و اعتبار بخشي درمان با اختيارات تام جهت عضويت در گروه اجرايي معرفي مي شوند.</a:t>
            </a:r>
            <a:endParaRPr lang="en-US" sz="2000" dirty="0" smtClean="0">
              <a:cs typeface="B Kamran" pitchFamily="2" charset="-78"/>
            </a:endParaRPr>
          </a:p>
          <a:p>
            <a:pPr lvl="1" algn="r" rtl="1"/>
            <a:r>
              <a:rPr lang="fa-IR" sz="2400" dirty="0" smtClean="0">
                <a:cs typeface="B Kamran" pitchFamily="2" charset="-78"/>
              </a:rPr>
              <a:t>دونفر كارشناس به پيشنهاد رئيس اداره نوزادان، توسط دفتر سلامت جمعیت خانواده و مدارس، براي عضويت در گروه معرفي مي شوند. يکي از کارشناسان بايدحتما </a:t>
            </a:r>
            <a:r>
              <a:rPr lang="en-US" sz="2400" dirty="0" smtClean="0">
                <a:cs typeface="B Kamran" pitchFamily="2" charset="-78"/>
              </a:rPr>
              <a:t>focal point</a:t>
            </a:r>
            <a:r>
              <a:rPr lang="fa-IR" sz="2400" dirty="0" smtClean="0">
                <a:cs typeface="B Kamran" pitchFamily="2" charset="-78"/>
              </a:rPr>
              <a:t> برنامه اجرايي نوزادان باشد.</a:t>
            </a:r>
            <a:endParaRPr lang="en-US" sz="2000" dirty="0" smtClean="0">
              <a:cs typeface="B Kamran" pitchFamily="2" charset="-78"/>
            </a:endParaRPr>
          </a:p>
          <a:p>
            <a:pPr lvl="1" algn="r" rtl="1"/>
            <a:r>
              <a:rPr lang="fa-IR" sz="2400" dirty="0" smtClean="0">
                <a:cs typeface="B Kamran" pitchFamily="2" charset="-78"/>
              </a:rPr>
              <a:t>رييس انجمن علمي پزشکان نوزادان و يک نفر از اعضاي انجمن علمي پزشکان نوزادان كه در هیئت مرکزی عضو مي باشد ديگر اعضاي گروه مي باشند.</a:t>
            </a:r>
            <a:endParaRPr lang="en-US" sz="2000" dirty="0" smtClean="0">
              <a:cs typeface="B Kamran" pitchFamily="2" charset="-78"/>
            </a:endParaRPr>
          </a:p>
          <a:p>
            <a:pPr lvl="1" algn="r" rtl="1"/>
            <a:r>
              <a:rPr lang="fa-IR" sz="2400" dirty="0" smtClean="0">
                <a:cs typeface="B Kamran" pitchFamily="2" charset="-78"/>
              </a:rPr>
              <a:t>افراد فوق با حكم معاون بهداشت به سمت خود، منصوب مي شوند.</a:t>
            </a:r>
            <a:endParaRPr lang="en-US" sz="2000" dirty="0" smtClean="0">
              <a:cs typeface="B Kamran" pitchFamily="2" charset="-78"/>
            </a:endParaRPr>
          </a:p>
          <a:p>
            <a:pPr lvl="1" algn="r" rtl="1"/>
            <a:r>
              <a:rPr lang="fa-IR" sz="2400" dirty="0" smtClean="0">
                <a:cs typeface="B Kamran" pitchFamily="2" charset="-78"/>
              </a:rPr>
              <a:t>افراد ياد شده به مدت 4 سال عهده دار وظايف گروه اجرايي مي باشند.</a:t>
            </a:r>
            <a:endParaRPr lang="en-US" sz="2000" dirty="0" smtClean="0">
              <a:cs typeface="B Kamran" pitchFamily="2" charset="-78"/>
            </a:endParaRPr>
          </a:p>
          <a:p>
            <a:pPr marL="792162" lvl="1" indent="-742950" algn="r" rtl="1">
              <a:buFont typeface="+mj-lt"/>
              <a:buAutoNum type="arabicPeriod"/>
            </a:pPr>
            <a:endParaRPr lang="en-US" sz="4000" b="1" dirty="0" smtClean="0">
              <a:cs typeface="B Kamran"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bg/>
                                          </p:spTgt>
                                        </p:tgtEl>
                                        <p:attrNameLst>
                                          <p:attrName>style.visibility</p:attrName>
                                        </p:attrNameLst>
                                      </p:cBhvr>
                                      <p:to>
                                        <p:strVal val="visible"/>
                                      </p:to>
                                    </p:set>
                                    <p:animEffect transition="in" filter="circle(in)">
                                      <p:cBhvr>
                                        <p:cTn id="10" dur="2000"/>
                                        <p:tgtEl>
                                          <p:spTgt spid="3">
                                            <p:bg/>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circle(in)">
                                      <p:cBhvr>
                                        <p:cTn id="15" dur="2000"/>
                                        <p:tgtEl>
                                          <p:spTgt spid="3">
                                            <p:txEl>
                                              <p:pRg st="0" end="0"/>
                                            </p:txEl>
                                          </p:spTgt>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circle(in)">
                                      <p:cBhvr>
                                        <p:cTn id="18" dur="2000"/>
                                        <p:tgtEl>
                                          <p:spTgt spid="3">
                                            <p:txEl>
                                              <p:pRg st="1" end="1"/>
                                            </p:txEl>
                                          </p:spTgt>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circle(in)">
                                      <p:cBhvr>
                                        <p:cTn id="21" dur="2000"/>
                                        <p:tgtEl>
                                          <p:spTgt spid="3">
                                            <p:txEl>
                                              <p:pRg st="2" end="2"/>
                                            </p:txEl>
                                          </p:spTgt>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circle(in)">
                                      <p:cBhvr>
                                        <p:cTn id="24" dur="2000"/>
                                        <p:tgtEl>
                                          <p:spTgt spid="3">
                                            <p:txEl>
                                              <p:pRg st="3" end="3"/>
                                            </p:txEl>
                                          </p:spTgt>
                                        </p:tgtEl>
                                      </p:cBhvr>
                                    </p:animEffect>
                                  </p:childTnLst>
                                </p:cTn>
                              </p:par>
                              <p:par>
                                <p:cTn id="25" presetID="6" presetClass="entr" presetSubtype="16"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circle(in)">
                                      <p:cBhvr>
                                        <p:cTn id="30" dur="2000"/>
                                        <p:tgtEl>
                                          <p:spTgt spid="3">
                                            <p:txEl>
                                              <p:pRg st="5" end="5"/>
                                            </p:txEl>
                                          </p:spTgt>
                                        </p:tgtEl>
                                      </p:cBhvr>
                                    </p:animEffect>
                                  </p:childTnLst>
                                </p:cTn>
                              </p:par>
                              <p:par>
                                <p:cTn id="31" presetID="6" presetClass="entr" presetSubtype="16" fill="hold" grpId="0"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circle(in)">
                                      <p:cBhvr>
                                        <p:cTn id="33"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email">
            <a:lum bright="-40000" contrast="-40000"/>
          </a:blip>
          <a:srcRect/>
          <a:stretch>
            <a:fillRect/>
          </a:stretch>
        </p:blipFill>
        <p:spPr bwMode="auto">
          <a:xfrm>
            <a:off x="1" y="1"/>
            <a:ext cx="9159514" cy="6857999"/>
          </a:xfrm>
          <a:prstGeom prst="rect">
            <a:avLst/>
          </a:prstGeom>
          <a:noFill/>
          <a:ln w="9525">
            <a:noFill/>
            <a:miter lim="800000"/>
            <a:headEnd/>
            <a:tailEnd/>
          </a:ln>
        </p:spPr>
      </p:pic>
      <p:sp>
        <p:nvSpPr>
          <p:cNvPr id="2" name="Title 1"/>
          <p:cNvSpPr>
            <a:spLocks noGrp="1"/>
          </p:cNvSpPr>
          <p:nvPr>
            <p:ph type="title"/>
          </p:nvPr>
        </p:nvSpPr>
        <p:spPr>
          <a:xfrm>
            <a:off x="1066800" y="304800"/>
            <a:ext cx="7239000" cy="1143000"/>
          </a:xfrm>
        </p:spPr>
        <p:style>
          <a:lnRef idx="1">
            <a:schemeClr val="accent1"/>
          </a:lnRef>
          <a:fillRef idx="2">
            <a:schemeClr val="accent1"/>
          </a:fillRef>
          <a:effectRef idx="1">
            <a:schemeClr val="accent1"/>
          </a:effectRef>
          <a:fontRef idx="minor">
            <a:schemeClr val="dk1"/>
          </a:fontRef>
        </p:style>
        <p:txBody>
          <a:bodyPr>
            <a:normAutofit/>
          </a:bodyPr>
          <a:lstStyle/>
          <a:p>
            <a:r>
              <a:rPr lang="fa-IR" sz="3600" dirty="0" smtClean="0">
                <a:cs typeface="B Koodak" pitchFamily="2" charset="-78"/>
              </a:rPr>
              <a:t>كميته كشوري احيا</a:t>
            </a:r>
            <a:endParaRPr lang="en-US" sz="3600" b="1" dirty="0">
              <a:cs typeface="B Koodak" pitchFamily="2" charset="-78"/>
            </a:endParaRPr>
          </a:p>
        </p:txBody>
      </p:sp>
      <p:sp>
        <p:nvSpPr>
          <p:cNvPr id="3" name="Content Placeholder 2"/>
          <p:cNvSpPr>
            <a:spLocks noGrp="1"/>
          </p:cNvSpPr>
          <p:nvPr>
            <p:ph idx="1"/>
          </p:nvPr>
        </p:nvSpPr>
        <p:spPr>
          <a:xfrm>
            <a:off x="457200" y="1600200"/>
            <a:ext cx="8229600" cy="5257800"/>
          </a:xfrm>
        </p:spPr>
        <p:style>
          <a:lnRef idx="1">
            <a:schemeClr val="accent3"/>
          </a:lnRef>
          <a:fillRef idx="2">
            <a:schemeClr val="accent3"/>
          </a:fillRef>
          <a:effectRef idx="1">
            <a:schemeClr val="accent3"/>
          </a:effectRef>
          <a:fontRef idx="minor">
            <a:schemeClr val="dk1"/>
          </a:fontRef>
        </p:style>
        <p:txBody>
          <a:bodyPr>
            <a:noAutofit/>
          </a:bodyPr>
          <a:lstStyle/>
          <a:p>
            <a:pPr algn="r" rtl="1"/>
            <a:r>
              <a:rPr lang="fa-IR" b="1" dirty="0" smtClean="0">
                <a:cs typeface="B Kamran" pitchFamily="2" charset="-78"/>
              </a:rPr>
              <a:t>ساعت كاري هیئت مرکزی كميته كشوري احياي نوزادان:</a:t>
            </a:r>
            <a:endParaRPr lang="en-US" b="1" dirty="0" smtClean="0">
              <a:cs typeface="B Kamran" pitchFamily="2" charset="-78"/>
            </a:endParaRPr>
          </a:p>
          <a:p>
            <a:pPr lvl="1" algn="r" rtl="1"/>
            <a:r>
              <a:rPr lang="fa-IR" sz="2200" dirty="0" smtClean="0">
                <a:cs typeface="B Kamran" pitchFamily="2" charset="-78"/>
              </a:rPr>
              <a:t>هیئت مرکزی كميته كشوري احياي نوزادان حداقل هر 3 ماه يک جلسه برگزار مي كند. بنا به تشخيص دبير كميته، تعداد و مدت زمان جلسات قابل تغيير است.</a:t>
            </a:r>
            <a:endParaRPr lang="en-US" sz="2200" dirty="0" smtClean="0">
              <a:cs typeface="B Kamran" pitchFamily="2" charset="-78"/>
            </a:endParaRPr>
          </a:p>
          <a:p>
            <a:pPr lvl="1" algn="r" rtl="1"/>
            <a:r>
              <a:rPr lang="fa-IR" sz="2200" dirty="0" smtClean="0">
                <a:cs typeface="B Kamran" pitchFamily="2" charset="-78"/>
              </a:rPr>
              <a:t>اعضاي کميته علمي، حداقل يک جلسه هر 6 ماه برگزار مي كند.</a:t>
            </a:r>
            <a:endParaRPr lang="en-US" sz="2200" dirty="0" smtClean="0">
              <a:cs typeface="B Kamran" pitchFamily="2" charset="-78"/>
            </a:endParaRPr>
          </a:p>
          <a:p>
            <a:pPr lvl="1" algn="r" rtl="1"/>
            <a:r>
              <a:rPr lang="fa-IR" sz="2200" dirty="0" smtClean="0">
                <a:cs typeface="B Kamran" pitchFamily="2" charset="-78"/>
              </a:rPr>
              <a:t>تنظيم روز و زمان جلسات به اختيار اعضا بوده و در صورت نياز قابل افزايش است.</a:t>
            </a:r>
            <a:endParaRPr lang="en-US" sz="2200" dirty="0" smtClean="0">
              <a:cs typeface="B Kamran" pitchFamily="2" charset="-78"/>
            </a:endParaRPr>
          </a:p>
          <a:p>
            <a:pPr lvl="1" algn="r" rtl="1"/>
            <a:r>
              <a:rPr lang="fa-IR" sz="2200" dirty="0" smtClean="0">
                <a:cs typeface="B Kamran" pitchFamily="2" charset="-78"/>
              </a:rPr>
              <a:t>در روزها و ساعت هاي مقرر براي انجام امور كميته احيا، دبير و اعضا منحصراٌ به كارهاي كميته مشغول خواهند بود </a:t>
            </a:r>
            <a:endParaRPr lang="en-US" sz="2200" dirty="0" smtClean="0">
              <a:cs typeface="B Kamran" pitchFamily="2" charset="-78"/>
            </a:endParaRPr>
          </a:p>
          <a:p>
            <a:pPr lvl="1" algn="r" rtl="1"/>
            <a:r>
              <a:rPr lang="fa-IR" sz="2200" dirty="0" smtClean="0">
                <a:cs typeface="B Kamran" pitchFamily="2" charset="-78"/>
              </a:rPr>
              <a:t>روزها و ساعت هاي مذكور جز روزها و ساعات كاري هر فرد محسوب شده و كسر كردن از مرخصي يا زمان هاي غير موظف فرد مجاز نمي باشد.</a:t>
            </a:r>
            <a:endParaRPr lang="en-US" sz="2200" dirty="0" smtClean="0">
              <a:cs typeface="B Kamran" pitchFamily="2" charset="-78"/>
            </a:endParaRPr>
          </a:p>
          <a:p>
            <a:pPr lvl="1" algn="r" rtl="1"/>
            <a:r>
              <a:rPr lang="fa-IR" sz="2200" dirty="0" smtClean="0">
                <a:cs typeface="B Kamran" pitchFamily="2" charset="-78"/>
              </a:rPr>
              <a:t>هر 4 ساعت كار كميته، معادل 2 واحد فعاليت آموزشي محسوب شده و از ساعات موظف فعاليت آموزشي دبير و اعضا كسر مي شود.</a:t>
            </a:r>
            <a:endParaRPr lang="en-US" sz="2200" dirty="0" smtClean="0">
              <a:cs typeface="B Kamran" pitchFamily="2" charset="-78"/>
            </a:endParaRPr>
          </a:p>
          <a:p>
            <a:pPr lvl="1" algn="r" rtl="1"/>
            <a:r>
              <a:rPr lang="fa-IR" sz="2200" dirty="0" smtClean="0">
                <a:cs typeface="B Kamran" pitchFamily="2" charset="-78"/>
              </a:rPr>
              <a:t>كارشناسان و دبيرهاي هر يك </a:t>
            </a:r>
            <a:r>
              <a:rPr lang="en-US" sz="2200" dirty="0" smtClean="0">
                <a:cs typeface="B Kamran" pitchFamily="2" charset="-78"/>
              </a:rPr>
              <a:t> </a:t>
            </a:r>
            <a:r>
              <a:rPr lang="fa-IR" sz="2200" dirty="0" smtClean="0">
                <a:cs typeface="B Kamran" pitchFamily="2" charset="-78"/>
              </a:rPr>
              <a:t>از كميته‌ها در فاصله جلسات با انجام وظايف ذكر شده و جمع‌آوري مستندات و تهيه گزارش حداقل هر يك 10 ساعت فعاليت براي كميته خود خواهند داشت.</a:t>
            </a:r>
            <a:endParaRPr lang="en-US" sz="2200" dirty="0" smtClean="0">
              <a:cs typeface="B Kamran"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bg/>
                                          </p:spTgt>
                                        </p:tgtEl>
                                        <p:attrNameLst>
                                          <p:attrName>style.visibility</p:attrName>
                                        </p:attrNameLst>
                                      </p:cBhvr>
                                      <p:to>
                                        <p:strVal val="visible"/>
                                      </p:to>
                                    </p:set>
                                    <p:animEffect transition="in" filter="circle(in)">
                                      <p:cBhvr>
                                        <p:cTn id="10" dur="2000"/>
                                        <p:tgtEl>
                                          <p:spTgt spid="3">
                                            <p:bg/>
                                          </p:spTgt>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circle(in)">
                                      <p:cBhvr>
                                        <p:cTn id="13" dur="2000"/>
                                        <p:tgtEl>
                                          <p:spTgt spid="3">
                                            <p:txEl>
                                              <p:pRg st="0" end="0"/>
                                            </p:txEl>
                                          </p:spTgt>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circle(in)">
                                      <p:cBhvr>
                                        <p:cTn id="16" dur="2000"/>
                                        <p:tgtEl>
                                          <p:spTgt spid="3">
                                            <p:txEl>
                                              <p:pRg st="1" end="1"/>
                                            </p:txEl>
                                          </p:spTgt>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circle(in)">
                                      <p:cBhvr>
                                        <p:cTn id="19" dur="2000"/>
                                        <p:tgtEl>
                                          <p:spTgt spid="3">
                                            <p:txEl>
                                              <p:pRg st="2" end="2"/>
                                            </p:txEl>
                                          </p:spTgt>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circle(in)">
                                      <p:cBhvr>
                                        <p:cTn id="25" dur="2000"/>
                                        <p:tgtEl>
                                          <p:spTgt spid="3">
                                            <p:txEl>
                                              <p:pRg st="4" end="4"/>
                                            </p:txEl>
                                          </p:spTgt>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circle(in)">
                                      <p:cBhvr>
                                        <p:cTn id="28" dur="2000"/>
                                        <p:tgtEl>
                                          <p:spTgt spid="3">
                                            <p:txEl>
                                              <p:pRg st="5" end="5"/>
                                            </p:txEl>
                                          </p:spTgt>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circle(in)">
                                      <p:cBhvr>
                                        <p:cTn id="31" dur="2000"/>
                                        <p:tgtEl>
                                          <p:spTgt spid="3">
                                            <p:txEl>
                                              <p:pRg st="6" end="6"/>
                                            </p:txEl>
                                          </p:spTgt>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circle(in)">
                                      <p:cBhvr>
                                        <p:cTn id="34"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email">
            <a:lum bright="-40000" contrast="-40000"/>
          </a:blip>
          <a:srcRect/>
          <a:stretch>
            <a:fillRect/>
          </a:stretch>
        </p:blipFill>
        <p:spPr bwMode="auto">
          <a:xfrm>
            <a:off x="1" y="1"/>
            <a:ext cx="9159514" cy="6857999"/>
          </a:xfrm>
          <a:prstGeom prst="rect">
            <a:avLst/>
          </a:prstGeom>
          <a:noFill/>
          <a:ln w="9525">
            <a:noFill/>
            <a:miter lim="800000"/>
            <a:headEnd/>
            <a:tailEnd/>
          </a:ln>
        </p:spPr>
      </p:pic>
      <p:sp>
        <p:nvSpPr>
          <p:cNvPr id="2" name="Title 1"/>
          <p:cNvSpPr>
            <a:spLocks noGrp="1"/>
          </p:cNvSpPr>
          <p:nvPr>
            <p:ph type="title"/>
          </p:nvPr>
        </p:nvSpPr>
        <p:spPr>
          <a:xfrm>
            <a:off x="1066800" y="304800"/>
            <a:ext cx="7239000" cy="1143000"/>
          </a:xfrm>
        </p:spPr>
        <p:style>
          <a:lnRef idx="1">
            <a:schemeClr val="accent1"/>
          </a:lnRef>
          <a:fillRef idx="2">
            <a:schemeClr val="accent1"/>
          </a:fillRef>
          <a:effectRef idx="1">
            <a:schemeClr val="accent1"/>
          </a:effectRef>
          <a:fontRef idx="minor">
            <a:schemeClr val="dk1"/>
          </a:fontRef>
        </p:style>
        <p:txBody>
          <a:bodyPr>
            <a:normAutofit/>
          </a:bodyPr>
          <a:lstStyle/>
          <a:p>
            <a:r>
              <a:rPr lang="fa-IR" sz="3600" dirty="0" smtClean="0">
                <a:cs typeface="B Koodak" pitchFamily="2" charset="-78"/>
              </a:rPr>
              <a:t>كميته كشوري احيا</a:t>
            </a:r>
            <a:endParaRPr lang="en-US" sz="3600" b="1" dirty="0">
              <a:cs typeface="B Koodak" pitchFamily="2" charset="-78"/>
            </a:endParaRPr>
          </a:p>
        </p:txBody>
      </p:sp>
      <p:sp>
        <p:nvSpPr>
          <p:cNvPr id="3" name="Content Placeholder 2"/>
          <p:cNvSpPr>
            <a:spLocks noGrp="1"/>
          </p:cNvSpPr>
          <p:nvPr>
            <p:ph idx="1"/>
          </p:nvPr>
        </p:nvSpPr>
        <p:spPr>
          <a:xfrm>
            <a:off x="457200" y="1600200"/>
            <a:ext cx="8229600" cy="5257800"/>
          </a:xfrm>
        </p:spPr>
        <p:style>
          <a:lnRef idx="1">
            <a:schemeClr val="accent3"/>
          </a:lnRef>
          <a:fillRef idx="2">
            <a:schemeClr val="accent3"/>
          </a:fillRef>
          <a:effectRef idx="1">
            <a:schemeClr val="accent3"/>
          </a:effectRef>
          <a:fontRef idx="minor">
            <a:schemeClr val="dk1"/>
          </a:fontRef>
        </p:style>
        <p:txBody>
          <a:bodyPr>
            <a:noAutofit/>
          </a:bodyPr>
          <a:lstStyle/>
          <a:p>
            <a:pPr algn="r" rtl="1"/>
            <a:r>
              <a:rPr lang="fa-IR" b="1" dirty="0" smtClean="0">
                <a:cs typeface="B Kamran" pitchFamily="2" charset="-78"/>
              </a:rPr>
              <a:t>ساعت كاري هیئت مرکزی كميته كشوري احياي نوزادان:</a:t>
            </a:r>
            <a:endParaRPr lang="en-US" b="1" dirty="0" smtClean="0">
              <a:cs typeface="B Kamran" pitchFamily="2" charset="-78"/>
            </a:endParaRPr>
          </a:p>
          <a:p>
            <a:pPr lvl="1" algn="r" rtl="1"/>
            <a:r>
              <a:rPr lang="fa-IR" sz="2200" dirty="0" smtClean="0">
                <a:cs typeface="B Kamran" pitchFamily="2" charset="-78"/>
              </a:rPr>
              <a:t>هیئت مرکزی كميته كشوري احياي نوزادان حداقل هر 3 ماه يک جلسه برگزار مي كند. بنا به تشخيص دبير كميته، تعداد و مدت زمان جلسات قابل تغيير است.</a:t>
            </a:r>
            <a:endParaRPr lang="en-US" sz="2200" dirty="0" smtClean="0">
              <a:cs typeface="B Kamran" pitchFamily="2" charset="-78"/>
            </a:endParaRPr>
          </a:p>
          <a:p>
            <a:pPr lvl="1" algn="r" rtl="1"/>
            <a:r>
              <a:rPr lang="fa-IR" sz="2200" dirty="0" smtClean="0">
                <a:cs typeface="B Kamran" pitchFamily="2" charset="-78"/>
              </a:rPr>
              <a:t>اعضاي کميته علمي، حداقل يک جلسه هر 6 ماه برگزار مي كند.</a:t>
            </a:r>
            <a:endParaRPr lang="en-US" sz="2200" dirty="0" smtClean="0">
              <a:cs typeface="B Kamran" pitchFamily="2" charset="-78"/>
            </a:endParaRPr>
          </a:p>
          <a:p>
            <a:pPr lvl="1" algn="r" rtl="1"/>
            <a:r>
              <a:rPr lang="fa-IR" sz="2200" dirty="0" smtClean="0">
                <a:cs typeface="B Kamran" pitchFamily="2" charset="-78"/>
              </a:rPr>
              <a:t>تنظيم روز و زمان جلسات به اختيار اعضا بوده و در صورت نياز قابل افزايش است.</a:t>
            </a:r>
            <a:endParaRPr lang="en-US" sz="2200" dirty="0" smtClean="0">
              <a:cs typeface="B Kamran" pitchFamily="2" charset="-78"/>
            </a:endParaRPr>
          </a:p>
          <a:p>
            <a:pPr lvl="1" algn="r" rtl="1"/>
            <a:r>
              <a:rPr lang="fa-IR" sz="2200" dirty="0" smtClean="0">
                <a:cs typeface="B Kamran" pitchFamily="2" charset="-78"/>
              </a:rPr>
              <a:t>در روزها و ساعت هاي مقرر براي انجام امور كميته احيا، دبير و اعضا منحصراٌ به كارهاي كميته مشغول خواهند بود </a:t>
            </a:r>
            <a:endParaRPr lang="en-US" sz="2200" dirty="0" smtClean="0">
              <a:cs typeface="B Kamran" pitchFamily="2" charset="-78"/>
            </a:endParaRPr>
          </a:p>
          <a:p>
            <a:pPr lvl="1" algn="r" rtl="1"/>
            <a:r>
              <a:rPr lang="fa-IR" sz="2200" dirty="0" smtClean="0">
                <a:cs typeface="B Kamran" pitchFamily="2" charset="-78"/>
              </a:rPr>
              <a:t>روزها و ساعت هاي مذكور جز روزها و ساعات كاري هر فرد محسوب شده و كسر كردن از مرخصي يا زمان هاي غير موظف فرد مجاز نمي باشد.</a:t>
            </a:r>
            <a:endParaRPr lang="en-US" sz="2200" dirty="0" smtClean="0">
              <a:cs typeface="B Kamran" pitchFamily="2" charset="-78"/>
            </a:endParaRPr>
          </a:p>
          <a:p>
            <a:pPr lvl="1" algn="r" rtl="1"/>
            <a:r>
              <a:rPr lang="fa-IR" sz="2200" dirty="0" smtClean="0">
                <a:cs typeface="B Kamran" pitchFamily="2" charset="-78"/>
              </a:rPr>
              <a:t>هر 4 ساعت كار كميته، معادل 2 واحد فعاليت آموزشي محسوب شده و از ساعات موظف فعاليت آموزشي دبير و اعضا كسر مي شود.</a:t>
            </a:r>
            <a:endParaRPr lang="en-US" sz="2200" dirty="0" smtClean="0">
              <a:cs typeface="B Kamran" pitchFamily="2" charset="-78"/>
            </a:endParaRPr>
          </a:p>
          <a:p>
            <a:pPr lvl="1" algn="r" rtl="1"/>
            <a:r>
              <a:rPr lang="fa-IR" sz="2200" dirty="0" smtClean="0">
                <a:cs typeface="B Kamran" pitchFamily="2" charset="-78"/>
              </a:rPr>
              <a:t>كارشناسان و دبيرهاي هر يك </a:t>
            </a:r>
            <a:r>
              <a:rPr lang="en-US" sz="2200" dirty="0" smtClean="0">
                <a:cs typeface="B Kamran" pitchFamily="2" charset="-78"/>
              </a:rPr>
              <a:t> </a:t>
            </a:r>
            <a:r>
              <a:rPr lang="fa-IR" sz="2200" dirty="0" smtClean="0">
                <a:cs typeface="B Kamran" pitchFamily="2" charset="-78"/>
              </a:rPr>
              <a:t>از كميته‌ها در فاصله جلسات با انجام وظايف ذكر شده و جمع‌آوري مستندات و تهيه گزارش حداقل هر يك 10 ساعت فعاليت براي كميته خود خواهند داشت.</a:t>
            </a:r>
            <a:endParaRPr lang="en-US" sz="2200" dirty="0" smtClean="0">
              <a:cs typeface="B Kamran"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bg/>
                                          </p:spTgt>
                                        </p:tgtEl>
                                        <p:attrNameLst>
                                          <p:attrName>style.visibility</p:attrName>
                                        </p:attrNameLst>
                                      </p:cBhvr>
                                      <p:to>
                                        <p:strVal val="visible"/>
                                      </p:to>
                                    </p:set>
                                    <p:animEffect transition="in" filter="circle(in)">
                                      <p:cBhvr>
                                        <p:cTn id="10" dur="2000"/>
                                        <p:tgtEl>
                                          <p:spTgt spid="3">
                                            <p:bg/>
                                          </p:spTgt>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circle(in)">
                                      <p:cBhvr>
                                        <p:cTn id="13" dur="2000"/>
                                        <p:tgtEl>
                                          <p:spTgt spid="3">
                                            <p:txEl>
                                              <p:pRg st="0" end="0"/>
                                            </p:txEl>
                                          </p:spTgt>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circle(in)">
                                      <p:cBhvr>
                                        <p:cTn id="16" dur="2000"/>
                                        <p:tgtEl>
                                          <p:spTgt spid="3">
                                            <p:txEl>
                                              <p:pRg st="1" end="1"/>
                                            </p:txEl>
                                          </p:spTgt>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circle(in)">
                                      <p:cBhvr>
                                        <p:cTn id="19" dur="2000"/>
                                        <p:tgtEl>
                                          <p:spTgt spid="3">
                                            <p:txEl>
                                              <p:pRg st="2" end="2"/>
                                            </p:txEl>
                                          </p:spTgt>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circle(in)">
                                      <p:cBhvr>
                                        <p:cTn id="25" dur="2000"/>
                                        <p:tgtEl>
                                          <p:spTgt spid="3">
                                            <p:txEl>
                                              <p:pRg st="4" end="4"/>
                                            </p:txEl>
                                          </p:spTgt>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circle(in)">
                                      <p:cBhvr>
                                        <p:cTn id="28" dur="2000"/>
                                        <p:tgtEl>
                                          <p:spTgt spid="3">
                                            <p:txEl>
                                              <p:pRg st="5" end="5"/>
                                            </p:txEl>
                                          </p:spTgt>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circle(in)">
                                      <p:cBhvr>
                                        <p:cTn id="31" dur="2000"/>
                                        <p:tgtEl>
                                          <p:spTgt spid="3">
                                            <p:txEl>
                                              <p:pRg st="6" end="6"/>
                                            </p:txEl>
                                          </p:spTgt>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circle(in)">
                                      <p:cBhvr>
                                        <p:cTn id="34"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email">
            <a:lum bright="-40000" contrast="-40000"/>
          </a:blip>
          <a:srcRect/>
          <a:stretch>
            <a:fillRect/>
          </a:stretch>
        </p:blipFill>
        <p:spPr bwMode="auto">
          <a:xfrm>
            <a:off x="1" y="1"/>
            <a:ext cx="9159514" cy="6857999"/>
          </a:xfrm>
          <a:prstGeom prst="rect">
            <a:avLst/>
          </a:prstGeom>
          <a:noFill/>
          <a:ln w="9525">
            <a:noFill/>
            <a:miter lim="800000"/>
            <a:headEnd/>
            <a:tailEnd/>
          </a:ln>
        </p:spPr>
      </p:pic>
      <p:sp>
        <p:nvSpPr>
          <p:cNvPr id="2" name="Title 1"/>
          <p:cNvSpPr>
            <a:spLocks noGrp="1"/>
          </p:cNvSpPr>
          <p:nvPr>
            <p:ph type="title"/>
          </p:nvPr>
        </p:nvSpPr>
        <p:spPr>
          <a:xfrm>
            <a:off x="914400" y="2209800"/>
            <a:ext cx="7239000" cy="1371600"/>
          </a:xfrm>
        </p:spPr>
        <p:style>
          <a:lnRef idx="1">
            <a:schemeClr val="accent1"/>
          </a:lnRef>
          <a:fillRef idx="2">
            <a:schemeClr val="accent1"/>
          </a:fillRef>
          <a:effectRef idx="1">
            <a:schemeClr val="accent1"/>
          </a:effectRef>
          <a:fontRef idx="minor">
            <a:schemeClr val="dk1"/>
          </a:fontRef>
        </p:style>
        <p:txBody>
          <a:bodyPr>
            <a:normAutofit fontScale="90000"/>
          </a:bodyPr>
          <a:lstStyle/>
          <a:p>
            <a:pPr rtl="1"/>
            <a:r>
              <a:rPr lang="fa-IR" sz="4800" b="1" dirty="0" smtClean="0">
                <a:cs typeface="B Kamran" pitchFamily="2" charset="-78"/>
              </a:rPr>
              <a:t>تهیه و تنظیم :</a:t>
            </a:r>
            <a:br>
              <a:rPr lang="fa-IR" sz="4800" b="1" dirty="0" smtClean="0">
                <a:cs typeface="B Kamran" pitchFamily="2" charset="-78"/>
              </a:rPr>
            </a:br>
            <a:r>
              <a:rPr lang="fa-IR" sz="4800" b="1" dirty="0" smtClean="0">
                <a:cs typeface="B Kamran" pitchFamily="2" charset="-78"/>
              </a:rPr>
              <a:t>دکتر حیدرزاده</a:t>
            </a:r>
            <a:endParaRPr lang="en-US" sz="4800" b="1" dirty="0">
              <a:cs typeface="B Kamran" pitchFamily="2" charset="-78"/>
            </a:endParaRPr>
          </a:p>
        </p:txBody>
      </p:sp>
      <p:sp>
        <p:nvSpPr>
          <p:cNvPr id="4813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915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2"/>
                                        </p:tgtEl>
                                        <p:attrNameLst>
                                          <p:attrName>ppt_x</p:attrName>
                                        </p:attrNameLst>
                                      </p:cBhvr>
                                      <p:tavLst>
                                        <p:tav tm="0">
                                          <p:val>
                                            <p:strVal val="ppt_x"/>
                                          </p:val>
                                        </p:tav>
                                        <p:tav tm="100000">
                                          <p:val>
                                            <p:strVal val="ppt_x"/>
                                          </p:val>
                                        </p:tav>
                                      </p:tavLst>
                                    </p:anim>
                                    <p:anim calcmode="lin" valueType="num">
                                      <p:cBhvr additive="base">
                                        <p:cTn id="7" dur="500"/>
                                        <p:tgtEl>
                                          <p:spTgt spid="2"/>
                                        </p:tgtEl>
                                        <p:attrNameLst>
                                          <p:attrName>ppt_y</p:attrName>
                                        </p:attrNameLst>
                                      </p:cBhvr>
                                      <p:tavLst>
                                        <p:tav tm="0">
                                          <p:val>
                                            <p:strVal val="ppt_y"/>
                                          </p:val>
                                        </p:tav>
                                        <p:tav tm="100000">
                                          <p:val>
                                            <p:strVal val="1+ppt_h/2"/>
                                          </p:val>
                                        </p:tav>
                                      </p:tavLst>
                                    </p:anim>
                                    <p:set>
                                      <p:cBhvr>
                                        <p:cTn id="8"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email">
            <a:lum bright="-40000" contrast="-40000"/>
          </a:blip>
          <a:srcRect/>
          <a:stretch>
            <a:fillRect/>
          </a:stretch>
        </p:blipFill>
        <p:spPr bwMode="auto">
          <a:xfrm>
            <a:off x="1" y="1"/>
            <a:ext cx="9159514" cy="6857999"/>
          </a:xfrm>
          <a:prstGeom prst="rect">
            <a:avLst/>
          </a:prstGeom>
          <a:noFill/>
          <a:ln w="9525">
            <a:noFill/>
            <a:miter lim="800000"/>
            <a:headEnd/>
            <a:tailEnd/>
          </a:ln>
        </p:spPr>
      </p:pic>
      <p:sp>
        <p:nvSpPr>
          <p:cNvPr id="2" name="Title 1"/>
          <p:cNvSpPr>
            <a:spLocks noGrp="1"/>
          </p:cNvSpPr>
          <p:nvPr>
            <p:ph type="title"/>
          </p:nvPr>
        </p:nvSpPr>
        <p:spPr>
          <a:xfrm>
            <a:off x="914400" y="2438400"/>
            <a:ext cx="7239000" cy="1143000"/>
          </a:xfrm>
        </p:spPr>
        <p:style>
          <a:lnRef idx="1">
            <a:schemeClr val="accent1"/>
          </a:lnRef>
          <a:fillRef idx="2">
            <a:schemeClr val="accent1"/>
          </a:fillRef>
          <a:effectRef idx="1">
            <a:schemeClr val="accent1"/>
          </a:effectRef>
          <a:fontRef idx="minor">
            <a:schemeClr val="dk1"/>
          </a:fontRef>
        </p:style>
        <p:txBody>
          <a:bodyPr>
            <a:normAutofit/>
          </a:bodyPr>
          <a:lstStyle/>
          <a:p>
            <a:pPr rtl="1"/>
            <a:r>
              <a:rPr lang="fa-IR" sz="4800" b="1" dirty="0" smtClean="0">
                <a:cs typeface="B Kamran" pitchFamily="2" charset="-78"/>
              </a:rPr>
              <a:t>عملیات احیاء</a:t>
            </a:r>
            <a:endParaRPr lang="en-US" sz="4800" b="1" dirty="0">
              <a:cs typeface="B Kamran" pitchFamily="2" charset="-78"/>
            </a:endParaRPr>
          </a:p>
        </p:txBody>
      </p:sp>
      <p:grpSp>
        <p:nvGrpSpPr>
          <p:cNvPr id="45058" name="Group 2"/>
          <p:cNvGrpSpPr>
            <a:grpSpLocks/>
          </p:cNvGrpSpPr>
          <p:nvPr/>
        </p:nvGrpSpPr>
        <p:grpSpPr bwMode="auto">
          <a:xfrm>
            <a:off x="1447792" y="152400"/>
            <a:ext cx="5077155" cy="6611937"/>
            <a:chOff x="1888" y="1776"/>
            <a:chExt cx="7995" cy="10413"/>
          </a:xfrm>
        </p:grpSpPr>
        <p:sp>
          <p:nvSpPr>
            <p:cNvPr id="45059" name="Text Box 3"/>
            <p:cNvSpPr txBox="1">
              <a:spLocks noChangeArrowheads="1"/>
            </p:cNvSpPr>
            <p:nvPr/>
          </p:nvSpPr>
          <p:spPr bwMode="auto">
            <a:xfrm>
              <a:off x="4888" y="11216"/>
              <a:ext cx="1032" cy="377"/>
            </a:xfrm>
            <a:prstGeom prst="rect">
              <a:avLst/>
            </a:prstGeom>
            <a:solidFill>
              <a:srgbClr val="FFFF00"/>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en-US" sz="1000" b="1" i="0" u="none" strike="noStrike" cap="none" normalizeH="0" baseline="0" dirty="0" smtClean="0">
                  <a:ln>
                    <a:noFill/>
                  </a:ln>
                  <a:solidFill>
                    <a:schemeClr val="tx1"/>
                  </a:solidFill>
                  <a:effectLst/>
                  <a:latin typeface="Calibri" pitchFamily="34" charset="0"/>
                  <a:ea typeface="Arial" pitchFamily="34" charset="0"/>
                  <a:cs typeface="Lotus" pitchFamily="2" charset="-78"/>
                </a:rPr>
                <a:t>HR&lt;60</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5060" name="Rectangle 4"/>
            <p:cNvSpPr>
              <a:spLocks noChangeArrowheads="1"/>
            </p:cNvSpPr>
            <p:nvPr/>
          </p:nvSpPr>
          <p:spPr bwMode="auto">
            <a:xfrm>
              <a:off x="4161" y="8685"/>
              <a:ext cx="3312" cy="644"/>
            </a:xfrm>
            <a:prstGeom prst="rect">
              <a:avLst/>
            </a:prstGeom>
            <a:ln w="38100">
              <a:solidFill>
                <a:srgbClr val="FF33CC"/>
              </a:solidFill>
              <a:headEnd/>
              <a:tailEnd/>
            </a:ln>
          </p:spPr>
          <p:style>
            <a:lnRef idx="1">
              <a:schemeClr val="accent1"/>
            </a:lnRef>
            <a:fillRef idx="2">
              <a:schemeClr val="accent1"/>
            </a:fillRef>
            <a:effectRef idx="1">
              <a:schemeClr val="accent1"/>
            </a:effectRef>
            <a:fontRef idx="minor">
              <a:schemeClr val="dk1"/>
            </a:fontRef>
          </p:style>
          <p:txBody>
            <a:bodyPr vert="horz" wrap="square" lIns="0" tIns="36000" rIns="36000" bIns="0" numCol="1" anchor="t" anchorCtr="0" compatLnSpc="1">
              <a:prstTxWarp prst="textNoShape">
                <a:avLst/>
              </a:prstTxWarp>
            </a:bodyPr>
            <a:lstStyle/>
            <a:p>
              <a:pPr marL="0" marR="571500" lvl="0" indent="0" algn="r" defTabSz="914400" rtl="1" eaLnBrk="1" fontAlgn="base" latinLnBrk="0" hangingPunct="1">
                <a:lnSpc>
                  <a:spcPct val="100000"/>
                </a:lnSpc>
                <a:spcBef>
                  <a:spcPts val="600"/>
                </a:spcBef>
                <a:spcAft>
                  <a:spcPct val="0"/>
                </a:spcAft>
                <a:buClrTx/>
                <a:buSzTx/>
                <a:buFont typeface="Symbol" pitchFamily="18" charset="2"/>
                <a:buChar char="·"/>
                <a:tabLst/>
              </a:pPr>
              <a:r>
                <a:rPr kumimoji="0" lang="ar-SA" sz="1200" b="1" i="0" u="none" strike="noStrike" cap="none" normalizeH="0" baseline="0" smtClean="0">
                  <a:ln>
                    <a:noFill/>
                  </a:ln>
                  <a:solidFill>
                    <a:schemeClr val="tx1"/>
                  </a:solidFill>
                  <a:effectLst/>
                  <a:latin typeface="Calibri" pitchFamily="34" charset="0"/>
                  <a:ea typeface="Arial" pitchFamily="34" charset="0"/>
                  <a:cs typeface="Lotus" pitchFamily="2" charset="-78"/>
                </a:rPr>
                <a:t>تهويه با فشار مثبت</a:t>
              </a:r>
              <a:r>
                <a:rPr kumimoji="0" lang="en-US" sz="1200" b="1" i="0" u="none" strike="noStrike" cap="none" normalizeH="0" baseline="0" smtClean="0">
                  <a:ln>
                    <a:noFill/>
                  </a:ln>
                  <a:solidFill>
                    <a:schemeClr val="tx1"/>
                  </a:solidFill>
                  <a:effectLst/>
                  <a:latin typeface="Calibri" pitchFamily="34" charset="0"/>
                  <a:ea typeface="Arial" pitchFamily="34" charset="0"/>
                  <a:cs typeface="Lotus" pitchFamily="2" charset="-78"/>
                </a:rPr>
                <a:t>*</a:t>
              </a:r>
              <a:endParaRPr kumimoji="0" lang="en-US" sz="2800" b="0" i="0" u="none" strike="noStrike" cap="none" normalizeH="0" baseline="0" smtClean="0">
                <a:ln>
                  <a:noFill/>
                </a:ln>
                <a:solidFill>
                  <a:schemeClr val="tx1"/>
                </a:solidFill>
                <a:effectLst/>
                <a:latin typeface="Arial" pitchFamily="34" charset="0"/>
                <a:cs typeface="Arial" pitchFamily="34" charset="0"/>
              </a:endParaRPr>
            </a:p>
          </p:txBody>
        </p:sp>
        <p:sp>
          <p:nvSpPr>
            <p:cNvPr id="45061" name="Rectangle 5"/>
            <p:cNvSpPr>
              <a:spLocks noChangeArrowheads="1"/>
            </p:cNvSpPr>
            <p:nvPr/>
          </p:nvSpPr>
          <p:spPr bwMode="auto">
            <a:xfrm>
              <a:off x="4906" y="10160"/>
              <a:ext cx="2567" cy="797"/>
            </a:xfrm>
            <a:prstGeom prst="rect">
              <a:avLst/>
            </a:prstGeom>
            <a:ln w="38100">
              <a:solidFill>
                <a:srgbClr val="FF33CC"/>
              </a:solidFill>
              <a:headEnd/>
              <a:tailEnd/>
            </a:ln>
          </p:spPr>
          <p:style>
            <a:lnRef idx="1">
              <a:schemeClr val="accent1"/>
            </a:lnRef>
            <a:fillRef idx="2">
              <a:schemeClr val="accent1"/>
            </a:fillRef>
            <a:effectRef idx="1">
              <a:schemeClr val="accent1"/>
            </a:effectRef>
            <a:fontRef idx="minor">
              <a:schemeClr val="dk1"/>
            </a:fontRef>
          </p:style>
          <p:txBody>
            <a:bodyPr vert="horz" wrap="square" lIns="0" tIns="36000" rIns="36000" bIns="0" numCol="1" anchor="t" anchorCtr="0" compatLnSpc="1">
              <a:prstTxWarp prst="textNoShape">
                <a:avLst/>
              </a:prstTxWarp>
            </a:bodyPr>
            <a:lstStyle/>
            <a:p>
              <a:pPr marL="0" marR="571500" lvl="0" indent="0" algn="r" defTabSz="914400" rtl="1" eaLnBrk="1" fontAlgn="base" latinLnBrk="0" hangingPunct="1">
                <a:lnSpc>
                  <a:spcPct val="100000"/>
                </a:lnSpc>
                <a:spcBef>
                  <a:spcPct val="0"/>
                </a:spcBef>
                <a:spcAft>
                  <a:spcPct val="0"/>
                </a:spcAft>
                <a:buClrTx/>
                <a:buSzTx/>
                <a:buFont typeface="Symbol" pitchFamily="18" charset="2"/>
                <a:buChar char="·"/>
                <a:tabLst/>
              </a:pPr>
              <a:r>
                <a:rPr kumimoji="0" lang="ar-SA" sz="1200" b="1" i="0" u="none" strike="noStrike" cap="none" normalizeH="0" baseline="0" smtClean="0">
                  <a:ln>
                    <a:noFill/>
                  </a:ln>
                  <a:solidFill>
                    <a:schemeClr val="tx1"/>
                  </a:solidFill>
                  <a:effectLst/>
                  <a:latin typeface="Calibri" pitchFamily="34" charset="0"/>
                  <a:ea typeface="Arial" pitchFamily="34" charset="0"/>
                  <a:cs typeface="Lotus" pitchFamily="2" charset="-78"/>
                </a:rPr>
                <a:t>تهويه با فشار مثبت </a:t>
              </a:r>
              <a:r>
                <a:rPr kumimoji="0" lang="en-US" sz="1200" b="1" i="0" u="none" strike="noStrike" cap="none" normalizeH="0" baseline="0" smtClean="0">
                  <a:ln>
                    <a:noFill/>
                  </a:ln>
                  <a:solidFill>
                    <a:schemeClr val="tx1"/>
                  </a:solidFill>
                  <a:effectLst/>
                  <a:latin typeface="Calibri" pitchFamily="34" charset="0"/>
                  <a:ea typeface="Arial" pitchFamily="34" charset="0"/>
                  <a:cs typeface="Lotus" pitchFamily="2" charset="-78"/>
                </a:rPr>
                <a:t>*</a:t>
              </a:r>
            </a:p>
            <a:p>
              <a:pPr marL="0" marR="0" lvl="0" indent="0" algn="r" defTabSz="914400" rtl="1" eaLnBrk="1" fontAlgn="base" latinLnBrk="0" hangingPunct="1">
                <a:lnSpc>
                  <a:spcPct val="100000"/>
                </a:lnSpc>
                <a:spcBef>
                  <a:spcPct val="0"/>
                </a:spcBef>
                <a:spcAft>
                  <a:spcPct val="0"/>
                </a:spcAft>
                <a:buClrTx/>
                <a:buSzTx/>
                <a:buFont typeface="Symbol" pitchFamily="18" charset="2"/>
                <a:buChar char="·"/>
                <a:tabLst/>
              </a:pPr>
              <a:r>
                <a:rPr kumimoji="0" lang="ar-SA" sz="1200" b="1" i="0" u="none" strike="noStrike" cap="none" normalizeH="0" baseline="0" smtClean="0">
                  <a:ln>
                    <a:noFill/>
                  </a:ln>
                  <a:solidFill>
                    <a:schemeClr val="tx1"/>
                  </a:solidFill>
                  <a:effectLst/>
                  <a:latin typeface="Calibri" pitchFamily="34" charset="0"/>
                  <a:ea typeface="Arial" pitchFamily="34" charset="0"/>
                  <a:cs typeface="Lotus" pitchFamily="2" charset="-78"/>
                </a:rPr>
                <a:t>فشردن قفسه سينه</a:t>
              </a:r>
              <a:r>
                <a:rPr kumimoji="0" lang="en-US" sz="1200" b="1" i="0" u="none" strike="noStrike" cap="none" normalizeH="0" baseline="0" smtClean="0">
                  <a:ln>
                    <a:noFill/>
                  </a:ln>
                  <a:solidFill>
                    <a:schemeClr val="tx1"/>
                  </a:solidFill>
                  <a:effectLst/>
                  <a:latin typeface="Calibri" pitchFamily="34" charset="0"/>
                  <a:ea typeface="Arial" pitchFamily="34" charset="0"/>
                  <a:cs typeface="Lotus" pitchFamily="2" charset="-78"/>
                </a:rPr>
                <a:t> *</a:t>
              </a:r>
              <a:endParaRPr kumimoji="0" lang="en-US" sz="2800" b="0" i="0" u="none" strike="noStrike" cap="none" normalizeH="0" baseline="0" smtClean="0">
                <a:ln>
                  <a:noFill/>
                </a:ln>
                <a:solidFill>
                  <a:schemeClr val="tx1"/>
                </a:solidFill>
                <a:effectLst/>
                <a:latin typeface="Arial" pitchFamily="34" charset="0"/>
                <a:cs typeface="Arial" pitchFamily="34" charset="0"/>
              </a:endParaRPr>
            </a:p>
          </p:txBody>
        </p:sp>
        <p:sp>
          <p:nvSpPr>
            <p:cNvPr id="45062" name="Text Box 6"/>
            <p:cNvSpPr txBox="1">
              <a:spLocks noChangeArrowheads="1"/>
            </p:cNvSpPr>
            <p:nvPr/>
          </p:nvSpPr>
          <p:spPr bwMode="auto">
            <a:xfrm>
              <a:off x="4768" y="9546"/>
              <a:ext cx="992" cy="377"/>
            </a:xfrm>
            <a:prstGeom prst="rect">
              <a:avLst/>
            </a:prstGeom>
            <a:solidFill>
              <a:srgbClr val="FFFF00"/>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en-US" sz="1000" b="1" i="0" u="none" strike="noStrike" cap="none" normalizeH="0" baseline="0" dirty="0" smtClean="0">
                  <a:ln>
                    <a:noFill/>
                  </a:ln>
                  <a:solidFill>
                    <a:schemeClr val="tx1"/>
                  </a:solidFill>
                  <a:effectLst/>
                  <a:latin typeface="Calibri" pitchFamily="34" charset="0"/>
                  <a:ea typeface="Arial" pitchFamily="34" charset="0"/>
                  <a:cs typeface="Lotus" pitchFamily="2" charset="-78"/>
                </a:rPr>
                <a:t>HR&lt;60</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5063" name="Text Box 7"/>
            <p:cNvSpPr txBox="1">
              <a:spLocks noChangeArrowheads="1"/>
            </p:cNvSpPr>
            <p:nvPr/>
          </p:nvSpPr>
          <p:spPr bwMode="auto">
            <a:xfrm>
              <a:off x="6603" y="9546"/>
              <a:ext cx="1045" cy="377"/>
            </a:xfrm>
            <a:prstGeom prst="rect">
              <a:avLst/>
            </a:prstGeom>
            <a:solidFill>
              <a:srgbClr val="FFFF00"/>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1" eaLnBrk="1" fontAlgn="base" latinLnBrk="0" hangingPunct="1">
                <a:lnSpc>
                  <a:spcPct val="100000"/>
                </a:lnSpc>
                <a:spcBef>
                  <a:spcPct val="0"/>
                </a:spcBef>
                <a:spcAft>
                  <a:spcPts val="1000"/>
                </a:spcAft>
                <a:buClrTx/>
                <a:buSzTx/>
                <a:buFontTx/>
                <a:buNone/>
                <a:tabLst/>
              </a:pPr>
              <a:r>
                <a:rPr kumimoji="0" lang="en-US" sz="1000" b="1" i="0" u="none" strike="noStrike" cap="none" normalizeH="0" baseline="0" dirty="0" smtClean="0">
                  <a:ln>
                    <a:noFill/>
                  </a:ln>
                  <a:solidFill>
                    <a:schemeClr val="tx1"/>
                  </a:solidFill>
                  <a:effectLst/>
                  <a:latin typeface="Calibri" pitchFamily="34" charset="0"/>
                  <a:ea typeface="Arial" pitchFamily="34" charset="0"/>
                  <a:cs typeface="Lotus" pitchFamily="2" charset="-78"/>
                </a:rPr>
                <a:t>HR</a:t>
              </a:r>
              <a:r>
                <a:rPr kumimoji="0" lang="en-US" sz="1000" b="1" i="0" u="none" strike="noStrike" cap="none" normalizeH="0" baseline="0" dirty="0" smtClean="0">
                  <a:ln>
                    <a:noFill/>
                  </a:ln>
                  <a:solidFill>
                    <a:schemeClr val="tx1"/>
                  </a:solidFill>
                  <a:effectLst/>
                  <a:latin typeface="Calibri" pitchFamily="34" charset="0"/>
                  <a:ea typeface="Arial" pitchFamily="34" charset="0"/>
                  <a:cs typeface="Arial" pitchFamily="34" charset="0"/>
                </a:rPr>
                <a:t>&gt;</a:t>
              </a:r>
              <a:r>
                <a:rPr kumimoji="0" lang="en-US" sz="1000" b="1" i="0" u="none" strike="noStrike" cap="none" normalizeH="0" baseline="0" dirty="0" smtClean="0">
                  <a:ln>
                    <a:noFill/>
                  </a:ln>
                  <a:solidFill>
                    <a:schemeClr val="tx1"/>
                  </a:solidFill>
                  <a:effectLst/>
                  <a:latin typeface="Calibri" pitchFamily="34" charset="0"/>
                  <a:ea typeface="Arial" pitchFamily="34" charset="0"/>
                  <a:cs typeface="Lotus" pitchFamily="2" charset="-78"/>
                </a:rPr>
                <a:t>60</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5064" name="AutoShape 8"/>
            <p:cNvSpPr>
              <a:spLocks/>
            </p:cNvSpPr>
            <p:nvPr/>
          </p:nvSpPr>
          <p:spPr bwMode="auto">
            <a:xfrm rot="-5400000">
              <a:off x="5750" y="11126"/>
              <a:ext cx="811" cy="473"/>
            </a:xfrm>
            <a:prstGeom prst="leftBracket">
              <a:avLst>
                <a:gd name="adj" fmla="val 33514"/>
              </a:avLst>
            </a:prstGeom>
            <a:noFill/>
            <a:ln w="38100">
              <a:solidFill>
                <a:srgbClr val="FF33CC"/>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45065" name="Rectangle 9"/>
            <p:cNvSpPr>
              <a:spLocks noChangeArrowheads="1"/>
            </p:cNvSpPr>
            <p:nvPr/>
          </p:nvSpPr>
          <p:spPr bwMode="auto">
            <a:xfrm>
              <a:off x="4906" y="11720"/>
              <a:ext cx="2567" cy="469"/>
            </a:xfrm>
            <a:prstGeom prst="rect">
              <a:avLst/>
            </a:prstGeom>
            <a:ln w="38100">
              <a:solidFill>
                <a:srgbClr val="FF33CC"/>
              </a:solidFill>
              <a:headEnd/>
              <a:tailEnd/>
            </a:ln>
          </p:spPr>
          <p:style>
            <a:lnRef idx="1">
              <a:schemeClr val="accent1"/>
            </a:lnRef>
            <a:fillRef idx="2">
              <a:schemeClr val="accent1"/>
            </a:fillRef>
            <a:effectRef idx="1">
              <a:schemeClr val="accent1"/>
            </a:effectRef>
            <a:fontRef idx="minor">
              <a:schemeClr val="dk1"/>
            </a:fontRef>
          </p:style>
          <p:txBody>
            <a:bodyPr vert="horz" wrap="square" lIns="0" tIns="36000" rIns="36000" bIns="0" numCol="1" anchor="t" anchorCtr="0" compatLnSpc="1">
              <a:prstTxWarp prst="textNoShape">
                <a:avLst/>
              </a:prstTxWarp>
            </a:bodyPr>
            <a:lstStyle/>
            <a:p>
              <a:pPr marL="0" marR="571500" lvl="0" indent="0" algn="r" defTabSz="914400" rtl="1" eaLnBrk="1" fontAlgn="base" latinLnBrk="0" hangingPunct="1">
                <a:lnSpc>
                  <a:spcPct val="100000"/>
                </a:lnSpc>
                <a:spcBef>
                  <a:spcPct val="0"/>
                </a:spcBef>
                <a:spcAft>
                  <a:spcPct val="0"/>
                </a:spcAft>
                <a:buClrTx/>
                <a:buSzTx/>
                <a:buFont typeface="Symbol" pitchFamily="18" charset="2"/>
                <a:buChar char="·"/>
                <a:tabLst/>
              </a:pPr>
              <a:r>
                <a:rPr kumimoji="0" lang="ar-SA" sz="1200" b="1" i="0" u="none" strike="noStrike" cap="none" normalizeH="0" baseline="0" smtClean="0">
                  <a:ln>
                    <a:noFill/>
                  </a:ln>
                  <a:solidFill>
                    <a:schemeClr val="tx1"/>
                  </a:solidFill>
                  <a:effectLst/>
                  <a:latin typeface="Calibri" pitchFamily="34" charset="0"/>
                  <a:ea typeface="Arial" pitchFamily="34" charset="0"/>
                  <a:cs typeface="Lotus" pitchFamily="2" charset="-78"/>
                </a:rPr>
                <a:t>تجويز اپي‌نفرين</a:t>
              </a:r>
              <a:r>
                <a:rPr kumimoji="0" lang="en-US" sz="1200" b="1" i="0" u="none" strike="noStrike" cap="none" normalizeH="0" baseline="0" smtClean="0">
                  <a:ln>
                    <a:noFill/>
                  </a:ln>
                  <a:solidFill>
                    <a:schemeClr val="tx1"/>
                  </a:solidFill>
                  <a:effectLst/>
                  <a:latin typeface="Calibri" pitchFamily="34" charset="0"/>
                  <a:ea typeface="Arial" pitchFamily="34" charset="0"/>
                  <a:cs typeface="Lotus" pitchFamily="2" charset="-78"/>
                </a:rPr>
                <a:t>*</a:t>
              </a:r>
              <a:endParaRPr kumimoji="0" lang="en-US" sz="2800" b="0" i="0" u="none" strike="noStrike" cap="none" normalizeH="0" baseline="0" smtClean="0">
                <a:ln>
                  <a:noFill/>
                </a:ln>
                <a:solidFill>
                  <a:schemeClr val="tx1"/>
                </a:solidFill>
                <a:effectLst/>
                <a:latin typeface="Arial" pitchFamily="34" charset="0"/>
                <a:cs typeface="Arial" pitchFamily="34" charset="0"/>
              </a:endParaRPr>
            </a:p>
          </p:txBody>
        </p:sp>
        <p:sp>
          <p:nvSpPr>
            <p:cNvPr id="45066" name="Line 10"/>
            <p:cNvSpPr>
              <a:spLocks noChangeShapeType="1"/>
            </p:cNvSpPr>
            <p:nvPr/>
          </p:nvSpPr>
          <p:spPr bwMode="auto">
            <a:xfrm>
              <a:off x="5778" y="9329"/>
              <a:ext cx="0" cy="831"/>
            </a:xfrm>
            <a:prstGeom prst="line">
              <a:avLst/>
            </a:prstGeom>
            <a:noFill/>
            <a:ln w="38100">
              <a:solidFill>
                <a:srgbClr val="FF33CC"/>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45067" name="Line 11"/>
            <p:cNvSpPr>
              <a:spLocks noChangeShapeType="1"/>
            </p:cNvSpPr>
            <p:nvPr/>
          </p:nvSpPr>
          <p:spPr bwMode="auto">
            <a:xfrm flipH="1" flipV="1">
              <a:off x="6560" y="9329"/>
              <a:ext cx="6" cy="831"/>
            </a:xfrm>
            <a:prstGeom prst="line">
              <a:avLst/>
            </a:prstGeom>
            <a:noFill/>
            <a:ln w="38100">
              <a:solidFill>
                <a:srgbClr val="FF33CC"/>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45068" name="Rectangle 12"/>
            <p:cNvSpPr>
              <a:spLocks noChangeArrowheads="1"/>
            </p:cNvSpPr>
            <p:nvPr/>
          </p:nvSpPr>
          <p:spPr bwMode="auto">
            <a:xfrm>
              <a:off x="7323" y="1776"/>
              <a:ext cx="2314" cy="550"/>
            </a:xfrm>
            <a:prstGeom prst="rect">
              <a:avLst/>
            </a:prstGeom>
            <a:solidFill>
              <a:srgbClr val="00B0F0"/>
            </a:solidFill>
            <a:ln w="9525">
              <a:solidFill>
                <a:srgbClr val="008000"/>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ar-SA" sz="1100" b="0" i="0" u="none" strike="noStrike" cap="none" normalizeH="0" baseline="0" dirty="0" smtClean="0">
                  <a:ln>
                    <a:noFill/>
                  </a:ln>
                  <a:solidFill>
                    <a:schemeClr val="tx1"/>
                  </a:solidFill>
                  <a:effectLst/>
                  <a:latin typeface="Calibri" pitchFamily="34" charset="0"/>
                  <a:ea typeface="Arial" pitchFamily="34" charset="0"/>
                  <a:cs typeface="B Lotus" pitchFamily="2" charset="-78"/>
                </a:rPr>
                <a:t>آلگویتم1-2: عملیات احیاء نوزاد</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5069" name="Text Box 13"/>
            <p:cNvSpPr txBox="1">
              <a:spLocks noChangeArrowheads="1"/>
            </p:cNvSpPr>
            <p:nvPr/>
          </p:nvSpPr>
          <p:spPr bwMode="auto">
            <a:xfrm>
              <a:off x="6208" y="7595"/>
              <a:ext cx="1198" cy="745"/>
            </a:xfrm>
            <a:prstGeom prst="rect">
              <a:avLst/>
            </a:prstGeom>
            <a:solidFill>
              <a:srgbClr val="FFFF00"/>
            </a:solidFill>
            <a:ln w="9525">
              <a:solidFill>
                <a:srgbClr val="FFFFFF"/>
              </a:solid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ar-SA" sz="1400" b="1" i="0" u="none" strike="noStrike" cap="none" normalizeH="0" baseline="0" smtClean="0">
                  <a:ln>
                    <a:noFill/>
                  </a:ln>
                  <a:solidFill>
                    <a:schemeClr val="tx1"/>
                  </a:solidFill>
                  <a:effectLst/>
                  <a:latin typeface="Calibri" pitchFamily="34" charset="0"/>
                  <a:ea typeface="Arial" pitchFamily="34" charset="0"/>
                  <a:cs typeface="Lotus" pitchFamily="2" charset="-78"/>
                </a:rPr>
                <a:t>آپنه يا</a:t>
              </a:r>
              <a:endParaRPr kumimoji="0" lang="en-US" sz="1400" b="1" i="0" u="none" strike="noStrike" cap="none" normalizeH="0" baseline="0" smtClean="0">
                <a:ln>
                  <a:noFill/>
                </a:ln>
                <a:solidFill>
                  <a:schemeClr val="tx1"/>
                </a:solidFill>
                <a:effectLst/>
                <a:latin typeface="Calibri" pitchFamily="34" charset="0"/>
                <a:ea typeface="Arial" pitchFamily="34" charset="0"/>
                <a:cs typeface="Lotus" pitchFamily="2" charset="-7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alibri" pitchFamily="34" charset="0"/>
                  <a:ea typeface="Arial" pitchFamily="34" charset="0"/>
                  <a:cs typeface="Lotus" pitchFamily="2" charset="-78"/>
                </a:rPr>
                <a:t>HR&lt;100</a:t>
              </a:r>
              <a:endParaRPr kumimoji="0" lang="en-US" sz="3200" b="0" i="0" u="none" strike="noStrike" cap="none" normalizeH="0" baseline="0" smtClean="0">
                <a:ln>
                  <a:noFill/>
                </a:ln>
                <a:solidFill>
                  <a:schemeClr val="tx1"/>
                </a:solidFill>
                <a:effectLst/>
                <a:latin typeface="Arial" pitchFamily="34" charset="0"/>
                <a:cs typeface="Arial" pitchFamily="34" charset="0"/>
              </a:endParaRPr>
            </a:p>
          </p:txBody>
        </p:sp>
        <p:sp>
          <p:nvSpPr>
            <p:cNvPr id="45070" name="Text Box 14"/>
            <p:cNvSpPr txBox="1">
              <a:spLocks noChangeArrowheads="1"/>
            </p:cNvSpPr>
            <p:nvPr/>
          </p:nvSpPr>
          <p:spPr bwMode="auto">
            <a:xfrm>
              <a:off x="2368" y="8386"/>
              <a:ext cx="1452" cy="443"/>
            </a:xfrm>
            <a:prstGeom prst="rect">
              <a:avLst/>
            </a:prstGeom>
            <a:solidFill>
              <a:srgbClr val="FFFF00"/>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ar-SA" sz="1000" b="1" i="0" u="none" strike="noStrike" cap="none" normalizeH="0" baseline="0" smtClean="0">
                  <a:ln>
                    <a:noFill/>
                  </a:ln>
                  <a:solidFill>
                    <a:schemeClr val="tx1"/>
                  </a:solidFill>
                  <a:effectLst/>
                  <a:latin typeface="Calibri" pitchFamily="34" charset="0"/>
                  <a:ea typeface="Arial" pitchFamily="34" charset="0"/>
                  <a:cs typeface="Lotus" pitchFamily="2" charset="-78"/>
                </a:rPr>
                <a:t>ادامه سيانوز</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5071" name="Text Box 15"/>
            <p:cNvSpPr txBox="1">
              <a:spLocks noChangeArrowheads="1"/>
            </p:cNvSpPr>
            <p:nvPr/>
          </p:nvSpPr>
          <p:spPr bwMode="auto">
            <a:xfrm>
              <a:off x="2368" y="6669"/>
              <a:ext cx="1577" cy="851"/>
            </a:xfrm>
            <a:prstGeom prst="rect">
              <a:avLst/>
            </a:prstGeom>
            <a:solidFill>
              <a:srgbClr val="FFFF00"/>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ar-SA" sz="1050" b="1" i="0" u="none" strike="noStrike" cap="none" normalizeH="0" baseline="0" dirty="0" smtClean="0">
                  <a:ln>
                    <a:noFill/>
                  </a:ln>
                  <a:solidFill>
                    <a:schemeClr val="tx1"/>
                  </a:solidFill>
                  <a:effectLst/>
                  <a:latin typeface="Calibri" pitchFamily="34" charset="0"/>
                  <a:ea typeface="Arial" pitchFamily="34" charset="0"/>
                  <a:cs typeface="Lotus" pitchFamily="2" charset="-78"/>
                </a:rPr>
                <a:t>سيانوتيك عليرغم وجود تنفس و </a:t>
              </a:r>
              <a:r>
                <a:rPr kumimoji="0" lang="en-US" sz="1050" b="1" i="0" u="none" strike="noStrike" cap="none" normalizeH="0" baseline="0" dirty="0" smtClean="0">
                  <a:ln>
                    <a:noFill/>
                  </a:ln>
                  <a:solidFill>
                    <a:schemeClr val="tx1"/>
                  </a:solidFill>
                  <a:effectLst/>
                  <a:latin typeface="Calibri" pitchFamily="34" charset="0"/>
                  <a:ea typeface="Arial" pitchFamily="34" charset="0"/>
                  <a:cs typeface="Lotus" pitchFamily="2" charset="-78"/>
                </a:rPr>
                <a:t>HR&gt;100</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45073" name="Rectangle 17"/>
            <p:cNvSpPr>
              <a:spLocks noChangeArrowheads="1"/>
            </p:cNvSpPr>
            <p:nvPr/>
          </p:nvSpPr>
          <p:spPr bwMode="auto">
            <a:xfrm>
              <a:off x="6321" y="4402"/>
              <a:ext cx="315" cy="347"/>
            </a:xfrm>
            <a:prstGeom prst="rect">
              <a:avLst/>
            </a:prstGeom>
            <a:solidFill>
              <a:srgbClr val="FFFF00"/>
            </a:solidFill>
            <a:ln w="9525">
              <a:solidFill>
                <a:srgbClr val="FFFFFF"/>
              </a:solidFill>
              <a:miter lim="800000"/>
              <a:headEnd/>
              <a:tailEnd/>
            </a:ln>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ar-SA" sz="1000" b="1" i="0" u="none" strike="noStrike" cap="none" normalizeH="0" baseline="0" dirty="0" smtClean="0">
                  <a:ln>
                    <a:noFill/>
                  </a:ln>
                  <a:solidFill>
                    <a:schemeClr val="tx1"/>
                  </a:solidFill>
                  <a:effectLst/>
                  <a:latin typeface="Calibri" pitchFamily="34" charset="0"/>
                  <a:ea typeface="Arial" pitchFamily="34" charset="0"/>
                  <a:cs typeface="Lotus" pitchFamily="2" charset="-78"/>
                </a:rPr>
                <a:t>خير</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5074" name="AutoShape 18"/>
            <p:cNvSpPr>
              <a:spLocks noChangeArrowheads="1"/>
            </p:cNvSpPr>
            <p:nvPr/>
          </p:nvSpPr>
          <p:spPr bwMode="auto">
            <a:xfrm>
              <a:off x="4161" y="2904"/>
              <a:ext cx="3534" cy="1365"/>
            </a:xfrm>
            <a:prstGeom prst="flowChartAlternateProcess">
              <a:avLst/>
            </a:prstGeom>
            <a:ln w="38100">
              <a:solidFill>
                <a:srgbClr val="FF33CC"/>
              </a:solidFill>
              <a:headEnd/>
              <a:tailEnd/>
            </a:ln>
          </p:spPr>
          <p:style>
            <a:lnRef idx="1">
              <a:schemeClr val="accent1"/>
            </a:lnRef>
            <a:fillRef idx="2">
              <a:schemeClr val="accent1"/>
            </a:fillRef>
            <a:effectRef idx="1">
              <a:schemeClr val="accent1"/>
            </a:effectRef>
            <a:fontRef idx="minor">
              <a:schemeClr val="dk1"/>
            </a:fontRef>
          </p:style>
          <p:txBody>
            <a:bodyPr vert="horz" wrap="square" lIns="0" tIns="0" rIns="0" bIns="0" numCol="1" anchor="t" anchorCtr="0" compatLnSpc="1">
              <a:prstTxWarp prst="textNoShape">
                <a:avLst/>
              </a:prstTxWarp>
            </a:bodyPr>
            <a:lstStyle/>
            <a:p>
              <a:pPr marL="0" marR="571500" lvl="0" indent="0" algn="r" defTabSz="914400" rtl="1" eaLnBrk="1" fontAlgn="base" latinLnBrk="0" hangingPunct="1">
                <a:lnSpc>
                  <a:spcPct val="100000"/>
                </a:lnSpc>
                <a:spcBef>
                  <a:spcPct val="0"/>
                </a:spcBef>
                <a:spcAft>
                  <a:spcPct val="0"/>
                </a:spcAft>
                <a:buClrTx/>
                <a:buSzTx/>
                <a:buFont typeface="Symbol" pitchFamily="18" charset="2"/>
                <a:buChar char="·"/>
                <a:tabLst/>
              </a:pPr>
              <a:r>
                <a:rPr kumimoji="0" lang="ar-SA" sz="1200" b="1" i="0" u="none" strike="noStrike" cap="none" normalizeH="0" baseline="0" dirty="0" smtClean="0">
                  <a:ln>
                    <a:noFill/>
                  </a:ln>
                  <a:solidFill>
                    <a:schemeClr val="tx1"/>
                  </a:solidFill>
                  <a:effectLst/>
                  <a:latin typeface="Calibri" pitchFamily="34" charset="0"/>
                  <a:ea typeface="Arial" pitchFamily="34" charset="0"/>
                  <a:cs typeface="Lotus" pitchFamily="2" charset="-78"/>
                </a:rPr>
                <a:t>آيا سن حاملگي ترم است؟</a:t>
              </a:r>
              <a:endParaRPr kumimoji="0" lang="en-US" sz="1200" b="1" i="0" u="none" strike="noStrike" cap="none" normalizeH="0" baseline="0" dirty="0" smtClean="0">
                <a:ln>
                  <a:noFill/>
                </a:ln>
                <a:solidFill>
                  <a:schemeClr val="tx1"/>
                </a:solidFill>
                <a:effectLst/>
                <a:latin typeface="Calibri" pitchFamily="34" charset="0"/>
                <a:ea typeface="Arial" pitchFamily="34" charset="0"/>
                <a:cs typeface="Lotus" pitchFamily="2" charset="-78"/>
              </a:endParaRPr>
            </a:p>
            <a:p>
              <a:pPr marL="0" marR="0" lvl="0" indent="0" algn="r" defTabSz="914400" rtl="1" eaLnBrk="1" fontAlgn="base" latinLnBrk="0" hangingPunct="1">
                <a:lnSpc>
                  <a:spcPct val="100000"/>
                </a:lnSpc>
                <a:spcBef>
                  <a:spcPct val="0"/>
                </a:spcBef>
                <a:spcAft>
                  <a:spcPct val="0"/>
                </a:spcAft>
                <a:buClrTx/>
                <a:buSzTx/>
                <a:buFont typeface="Symbol" pitchFamily="18" charset="2"/>
                <a:buChar char="·"/>
                <a:tabLst/>
              </a:pPr>
              <a:r>
                <a:rPr kumimoji="0" lang="ar-SA" sz="1200" b="1" i="0" u="none" strike="noStrike" cap="none" normalizeH="0" baseline="0" dirty="0" smtClean="0">
                  <a:ln>
                    <a:noFill/>
                  </a:ln>
                  <a:solidFill>
                    <a:schemeClr val="tx1"/>
                  </a:solidFill>
                  <a:effectLst/>
                  <a:latin typeface="Calibri" pitchFamily="34" charset="0"/>
                  <a:ea typeface="Arial" pitchFamily="34" charset="0"/>
                  <a:cs typeface="Lotus" pitchFamily="2" charset="-78"/>
                </a:rPr>
                <a:t>آيا مايع آمنيوتيك پاک است؟</a:t>
              </a:r>
            </a:p>
            <a:p>
              <a:pPr marL="0" marR="0" lvl="0" indent="0" algn="r" defTabSz="914400" rtl="1" eaLnBrk="1" fontAlgn="base" latinLnBrk="0" hangingPunct="1">
                <a:lnSpc>
                  <a:spcPct val="100000"/>
                </a:lnSpc>
                <a:spcBef>
                  <a:spcPct val="0"/>
                </a:spcBef>
                <a:spcAft>
                  <a:spcPct val="0"/>
                </a:spcAft>
                <a:buClrTx/>
                <a:buSzTx/>
                <a:buFont typeface="Symbol" pitchFamily="18" charset="2"/>
                <a:buChar char="·"/>
                <a:tabLst/>
              </a:pPr>
              <a:r>
                <a:rPr kumimoji="0" lang="ar-SA" sz="1200" b="1" i="0" u="none" strike="noStrike" cap="none" normalizeH="0" baseline="0" dirty="0" smtClean="0">
                  <a:ln>
                    <a:noFill/>
                  </a:ln>
                  <a:solidFill>
                    <a:schemeClr val="tx1"/>
                  </a:solidFill>
                  <a:effectLst/>
                  <a:latin typeface="Calibri" pitchFamily="34" charset="0"/>
                  <a:ea typeface="Arial" pitchFamily="34" charset="0"/>
                  <a:cs typeface="Lotus" pitchFamily="2" charset="-78"/>
                </a:rPr>
                <a:t>آيا تنفس يا گريه مي‌كند؟</a:t>
              </a:r>
            </a:p>
            <a:p>
              <a:pPr marL="0" marR="0" lvl="0" indent="0" algn="r" defTabSz="914400" rtl="1" eaLnBrk="1" fontAlgn="base" latinLnBrk="0" hangingPunct="1">
                <a:lnSpc>
                  <a:spcPct val="100000"/>
                </a:lnSpc>
                <a:spcBef>
                  <a:spcPct val="0"/>
                </a:spcBef>
                <a:spcAft>
                  <a:spcPct val="0"/>
                </a:spcAft>
                <a:buClrTx/>
                <a:buSzTx/>
                <a:buFont typeface="Symbol" pitchFamily="18" charset="2"/>
                <a:buChar char="·"/>
                <a:tabLst/>
              </a:pPr>
              <a:r>
                <a:rPr kumimoji="0" lang="ar-SA" sz="1200" b="1" i="0" u="none" strike="noStrike" cap="none" normalizeH="0" baseline="0" dirty="0" smtClean="0">
                  <a:ln>
                    <a:noFill/>
                  </a:ln>
                  <a:solidFill>
                    <a:schemeClr val="tx1"/>
                  </a:solidFill>
                  <a:effectLst/>
                  <a:latin typeface="Calibri" pitchFamily="34" charset="0"/>
                  <a:ea typeface="Arial" pitchFamily="34" charset="0"/>
                  <a:cs typeface="Lotus" pitchFamily="2" charset="-78"/>
                </a:rPr>
                <a:t>آيا تون </a:t>
              </a:r>
              <a:r>
                <a:rPr kumimoji="0" lang="ar-SA" sz="1400" b="1" i="0" u="none" strike="noStrike" cap="none" normalizeH="0" baseline="0" dirty="0" smtClean="0">
                  <a:ln>
                    <a:noFill/>
                  </a:ln>
                  <a:solidFill>
                    <a:schemeClr val="tx1"/>
                  </a:solidFill>
                  <a:effectLst/>
                  <a:latin typeface="Calibri" pitchFamily="34" charset="0"/>
                  <a:ea typeface="Arial" pitchFamily="34" charset="0"/>
                  <a:cs typeface="Lotus" pitchFamily="2" charset="-78"/>
                </a:rPr>
                <a:t>عضلاني</a:t>
              </a:r>
              <a:r>
                <a:rPr kumimoji="0" lang="ar-SA" sz="1200" b="1" i="0" u="none" strike="noStrike" cap="none" normalizeH="0" baseline="0" dirty="0" smtClean="0">
                  <a:ln>
                    <a:noFill/>
                  </a:ln>
                  <a:solidFill>
                    <a:schemeClr val="tx1"/>
                  </a:solidFill>
                  <a:effectLst/>
                  <a:latin typeface="Calibri" pitchFamily="34" charset="0"/>
                  <a:ea typeface="Arial" pitchFamily="34" charset="0"/>
                  <a:cs typeface="Lotus" pitchFamily="2" charset="-78"/>
                </a:rPr>
                <a:t> خوب است؟</a:t>
              </a:r>
              <a:endParaRPr kumimoji="0" lang="en-US" sz="1200" b="1" i="0" u="none" strike="noStrike" cap="none" normalizeH="0" baseline="0" dirty="0" smtClean="0">
                <a:ln>
                  <a:noFill/>
                </a:ln>
                <a:solidFill>
                  <a:schemeClr val="tx1"/>
                </a:solidFill>
                <a:effectLst/>
                <a:latin typeface="Calibri" pitchFamily="34" charset="0"/>
                <a:ea typeface="Arial" pitchFamily="34" charset="0"/>
                <a:cs typeface="Lotus" pitchFamily="2" charset="-7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45075" name="Rectangle 19"/>
            <p:cNvSpPr>
              <a:spLocks noChangeArrowheads="1"/>
            </p:cNvSpPr>
            <p:nvPr/>
          </p:nvSpPr>
          <p:spPr bwMode="auto">
            <a:xfrm>
              <a:off x="4161" y="4907"/>
              <a:ext cx="3610" cy="1507"/>
            </a:xfrm>
            <a:prstGeom prst="rect">
              <a:avLst/>
            </a:prstGeom>
            <a:ln w="38100">
              <a:solidFill>
                <a:srgbClr val="FF33CC"/>
              </a:solidFill>
              <a:headEnd/>
              <a:tailEnd/>
            </a:ln>
          </p:spPr>
          <p:style>
            <a:lnRef idx="1">
              <a:schemeClr val="accent1"/>
            </a:lnRef>
            <a:fillRef idx="2">
              <a:schemeClr val="accent1"/>
            </a:fillRef>
            <a:effectRef idx="1">
              <a:schemeClr val="accent1"/>
            </a:effectRef>
            <a:fontRef idx="minor">
              <a:schemeClr val="dk1"/>
            </a:fontRef>
          </p:style>
          <p:txBody>
            <a:bodyPr vert="horz" wrap="square" lIns="0" tIns="0" rIns="0" bIns="0" numCol="1" anchor="t" anchorCtr="0" compatLnSpc="1">
              <a:prstTxWarp prst="textNoShape">
                <a:avLst/>
              </a:prstTxWarp>
            </a:bodyPr>
            <a:lstStyle/>
            <a:p>
              <a:pPr marL="0" marR="571500" lvl="0" indent="0" algn="r" defTabSz="914400" rtl="1" eaLnBrk="1" fontAlgn="base" latinLnBrk="0" hangingPunct="1">
                <a:lnSpc>
                  <a:spcPct val="100000"/>
                </a:lnSpc>
                <a:spcBef>
                  <a:spcPct val="0"/>
                </a:spcBef>
                <a:spcAft>
                  <a:spcPct val="0"/>
                </a:spcAft>
                <a:buClrTx/>
                <a:buSzTx/>
                <a:buFont typeface="Symbol" pitchFamily="18" charset="2"/>
                <a:buChar char="·"/>
                <a:tabLst/>
              </a:pPr>
              <a:r>
                <a:rPr kumimoji="0" lang="ar-SA" sz="1200" b="1" i="0" u="none" strike="noStrike" cap="none" normalizeH="0" baseline="0" smtClean="0">
                  <a:ln>
                    <a:noFill/>
                  </a:ln>
                  <a:solidFill>
                    <a:schemeClr val="tx1"/>
                  </a:solidFill>
                  <a:effectLst/>
                  <a:latin typeface="Calibri" pitchFamily="34" charset="0"/>
                  <a:ea typeface="Arial" pitchFamily="34" charset="0"/>
                  <a:cs typeface="Lotus" pitchFamily="2" charset="-78"/>
                </a:rPr>
                <a:t>تامين گرماي مناسب</a:t>
              </a:r>
            </a:p>
            <a:p>
              <a:pPr marL="0" marR="0" lvl="0" indent="0" algn="r" defTabSz="914400" rtl="1" eaLnBrk="1" fontAlgn="base" latinLnBrk="0" hangingPunct="1">
                <a:lnSpc>
                  <a:spcPct val="100000"/>
                </a:lnSpc>
                <a:spcBef>
                  <a:spcPct val="0"/>
                </a:spcBef>
                <a:spcAft>
                  <a:spcPct val="0"/>
                </a:spcAft>
                <a:buClrTx/>
                <a:buSzTx/>
                <a:buFont typeface="Symbol" pitchFamily="18" charset="2"/>
                <a:buChar char="·"/>
                <a:tabLst/>
              </a:pPr>
              <a:r>
                <a:rPr kumimoji="0" lang="ar-SA" sz="1200" b="1" i="0" u="none" strike="noStrike" cap="none" normalizeH="0" baseline="0" smtClean="0">
                  <a:ln>
                    <a:noFill/>
                  </a:ln>
                  <a:solidFill>
                    <a:schemeClr val="tx1"/>
                  </a:solidFill>
                  <a:effectLst/>
                  <a:latin typeface="Calibri" pitchFamily="34" charset="0"/>
                  <a:ea typeface="Arial" pitchFamily="34" charset="0"/>
                  <a:cs typeface="Lotus" pitchFamily="2" charset="-78"/>
                </a:rPr>
                <a:t>وضعيت مناسب، پاك كردن راه‌هوايي</a:t>
              </a:r>
              <a:endParaRPr kumimoji="0" lang="en-US" sz="1200" b="1" i="0" u="none" strike="noStrike" cap="none" normalizeH="0" baseline="0" smtClean="0">
                <a:ln>
                  <a:noFill/>
                </a:ln>
                <a:solidFill>
                  <a:schemeClr val="tx1"/>
                </a:solidFill>
                <a:effectLst/>
                <a:latin typeface="Calibri" pitchFamily="34" charset="0"/>
                <a:ea typeface="Arial" pitchFamily="34" charset="0"/>
                <a:cs typeface="Lotus" pitchFamily="2" charset="-78"/>
              </a:endParaRPr>
            </a:p>
            <a:p>
              <a:pPr marL="0" marR="571500" lvl="0" indent="0" algn="r" defTabSz="914400" rtl="1" eaLnBrk="1" fontAlgn="base" latinLnBrk="0" hangingPunct="1">
                <a:lnSpc>
                  <a:spcPct val="100000"/>
                </a:lnSpc>
                <a:spcBef>
                  <a:spcPct val="0"/>
                </a:spcBef>
                <a:spcAft>
                  <a:spcPct val="0"/>
                </a:spcAft>
                <a:buClrTx/>
                <a:buSzTx/>
                <a:buFontTx/>
                <a:buNone/>
                <a:tabLst/>
              </a:pPr>
              <a:r>
                <a:rPr kumimoji="0" lang="ar-SA" sz="1200" b="1" i="0" u="none" strike="noStrike" cap="none" normalizeH="0" baseline="0" smtClean="0">
                  <a:ln>
                    <a:noFill/>
                  </a:ln>
                  <a:solidFill>
                    <a:schemeClr val="tx1"/>
                  </a:solidFill>
                  <a:effectLst/>
                  <a:latin typeface="Calibri" pitchFamily="34" charset="0"/>
                  <a:ea typeface="Arial" pitchFamily="34" charset="0"/>
                  <a:cs typeface="Lotus" pitchFamily="2" charset="-78"/>
                </a:rPr>
                <a:t> (در صورت نياز)</a:t>
              </a:r>
              <a:r>
                <a:rPr kumimoji="0" lang="en-US" sz="1200" b="1" i="0" u="none" strike="noStrike" cap="none" normalizeH="0" baseline="0" smtClean="0">
                  <a:ln>
                    <a:noFill/>
                  </a:ln>
                  <a:solidFill>
                    <a:schemeClr val="tx1"/>
                  </a:solidFill>
                  <a:effectLst/>
                  <a:latin typeface="Calibri" pitchFamily="34" charset="0"/>
                  <a:ea typeface="Arial" pitchFamily="34" charset="0"/>
                  <a:cs typeface="Lotus" pitchFamily="2" charset="-78"/>
                </a:rPr>
                <a:t>*</a:t>
              </a:r>
            </a:p>
            <a:p>
              <a:pPr marL="0" marR="571500" lvl="0" indent="0" algn="r" defTabSz="914400" rtl="1" eaLnBrk="1" fontAlgn="base" latinLnBrk="0" hangingPunct="1">
                <a:lnSpc>
                  <a:spcPct val="100000"/>
                </a:lnSpc>
                <a:spcBef>
                  <a:spcPct val="0"/>
                </a:spcBef>
                <a:spcAft>
                  <a:spcPct val="0"/>
                </a:spcAft>
                <a:buClrTx/>
                <a:buSzTx/>
                <a:buFont typeface="Symbol" pitchFamily="18" charset="2"/>
                <a:buChar char="·"/>
                <a:tabLst/>
              </a:pPr>
              <a:r>
                <a:rPr kumimoji="0" lang="ar-SA" sz="1200" b="1" i="0" u="none" strike="noStrike" cap="none" normalizeH="0" baseline="0" smtClean="0">
                  <a:ln>
                    <a:noFill/>
                  </a:ln>
                  <a:solidFill>
                    <a:schemeClr val="tx1"/>
                  </a:solidFill>
                  <a:effectLst/>
                  <a:latin typeface="Calibri" pitchFamily="34" charset="0"/>
                  <a:ea typeface="Arial" pitchFamily="34" charset="0"/>
                  <a:cs typeface="Lotus" pitchFamily="2" charset="-78"/>
                </a:rPr>
                <a:t>خشك كردن، تحريك كردن، دوباره وضعيت دادن</a:t>
              </a:r>
              <a:endParaRPr kumimoji="0" lang="en-US" sz="2800" b="0" i="0" u="none" strike="noStrike" cap="none" normalizeH="0" baseline="0" smtClean="0">
                <a:ln>
                  <a:noFill/>
                </a:ln>
                <a:solidFill>
                  <a:schemeClr val="tx1"/>
                </a:solidFill>
                <a:effectLst/>
                <a:latin typeface="Arial" pitchFamily="34" charset="0"/>
                <a:cs typeface="Arial" pitchFamily="34" charset="0"/>
              </a:endParaRPr>
            </a:p>
          </p:txBody>
        </p:sp>
        <p:sp>
          <p:nvSpPr>
            <p:cNvPr id="45076" name="AutoShape 20"/>
            <p:cNvSpPr>
              <a:spLocks noChangeArrowheads="1"/>
            </p:cNvSpPr>
            <p:nvPr/>
          </p:nvSpPr>
          <p:spPr bwMode="auto">
            <a:xfrm>
              <a:off x="4161" y="6778"/>
              <a:ext cx="3534" cy="552"/>
            </a:xfrm>
            <a:prstGeom prst="roundRect">
              <a:avLst>
                <a:gd name="adj" fmla="val 16667"/>
              </a:avLst>
            </a:prstGeom>
            <a:ln w="38100">
              <a:solidFill>
                <a:srgbClr val="FF33CC"/>
              </a:solidFill>
              <a:headEnd/>
              <a:tailEnd/>
            </a:ln>
          </p:spPr>
          <p:style>
            <a:lnRef idx="1">
              <a:schemeClr val="accent1"/>
            </a:lnRef>
            <a:fillRef idx="2">
              <a:schemeClr val="accent1"/>
            </a:fillRef>
            <a:effectRef idx="1">
              <a:schemeClr val="accent1"/>
            </a:effectRef>
            <a:fontRef idx="minor">
              <a:schemeClr val="dk1"/>
            </a:fontRef>
          </p:style>
          <p:txBody>
            <a:bodyPr vert="horz" wrap="square" lIns="0" tIns="0" rIns="0" bIns="0" numCol="1" anchor="t" anchorCtr="0" compatLnSpc="1">
              <a:prstTxWarp prst="textNoShape">
                <a:avLst/>
              </a:prstTxWarp>
            </a:bodyPr>
            <a:lstStyle/>
            <a:p>
              <a:pPr marL="0" marR="571500" lvl="0" indent="0" algn="r" defTabSz="914400" rtl="1" eaLnBrk="1" fontAlgn="base" latinLnBrk="0" hangingPunct="1">
                <a:lnSpc>
                  <a:spcPct val="100000"/>
                </a:lnSpc>
                <a:spcBef>
                  <a:spcPct val="0"/>
                </a:spcBef>
                <a:spcAft>
                  <a:spcPct val="0"/>
                </a:spcAft>
                <a:buClrTx/>
                <a:buSzTx/>
                <a:buFont typeface="Symbol" pitchFamily="18" charset="2"/>
                <a:buChar char="·"/>
                <a:tabLst/>
              </a:pPr>
              <a:r>
                <a:rPr kumimoji="0" lang="ar-SA" sz="1200" b="1" i="0" u="none" strike="noStrike" cap="none" normalizeH="0" baseline="0" smtClean="0">
                  <a:ln>
                    <a:noFill/>
                  </a:ln>
                  <a:solidFill>
                    <a:schemeClr val="tx1"/>
                  </a:solidFill>
                  <a:effectLst/>
                  <a:latin typeface="Calibri" pitchFamily="34" charset="0"/>
                  <a:ea typeface="Arial" pitchFamily="34" charset="0"/>
                  <a:cs typeface="Lotus" pitchFamily="2" charset="-78"/>
                </a:rPr>
                <a:t>بررسي تنفس، تعداد ضربان قلب، و رنگ نوزاد</a:t>
              </a:r>
              <a:endParaRPr kumimoji="0" lang="en-US" sz="2800" b="0" i="0" u="none" strike="noStrike" cap="none" normalizeH="0" baseline="0" smtClean="0">
                <a:ln>
                  <a:noFill/>
                </a:ln>
                <a:solidFill>
                  <a:schemeClr val="tx1"/>
                </a:solidFill>
                <a:effectLst/>
                <a:latin typeface="Arial" pitchFamily="34" charset="0"/>
                <a:cs typeface="Arial" pitchFamily="34" charset="0"/>
              </a:endParaRPr>
            </a:p>
          </p:txBody>
        </p:sp>
        <p:sp>
          <p:nvSpPr>
            <p:cNvPr id="45077" name="Rectangle 21"/>
            <p:cNvSpPr>
              <a:spLocks noChangeArrowheads="1"/>
            </p:cNvSpPr>
            <p:nvPr/>
          </p:nvSpPr>
          <p:spPr bwMode="auto">
            <a:xfrm>
              <a:off x="5564" y="2159"/>
              <a:ext cx="1072" cy="424"/>
            </a:xfrm>
            <a:prstGeom prst="rect">
              <a:avLst/>
            </a:prstGeom>
            <a:ln w="38100">
              <a:solidFill>
                <a:srgbClr val="FF33CC"/>
              </a:solidFill>
              <a:headEnd/>
              <a:tailEnd/>
            </a:ln>
          </p:spPr>
          <p:style>
            <a:lnRef idx="1">
              <a:schemeClr val="accent1"/>
            </a:lnRef>
            <a:fillRef idx="2">
              <a:schemeClr val="accent1"/>
            </a:fillRef>
            <a:effectRef idx="1">
              <a:schemeClr val="accent1"/>
            </a:effectRef>
            <a:fontRef idx="minor">
              <a:schemeClr val="dk1"/>
            </a:fontRef>
          </p:style>
          <p:txBody>
            <a:bodyPr vert="horz" wrap="square" lIns="0" tIns="0" rIns="0" bIns="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ar-SA" sz="1600" b="1" i="0" u="none" strike="noStrike" cap="none" normalizeH="0" baseline="0" smtClean="0">
                  <a:ln>
                    <a:noFill/>
                  </a:ln>
                  <a:solidFill>
                    <a:srgbClr val="000000"/>
                  </a:solidFill>
                  <a:effectLst/>
                  <a:latin typeface="Calibri" pitchFamily="34" charset="0"/>
                  <a:ea typeface="Arial" pitchFamily="34" charset="0"/>
                  <a:cs typeface="Lotus" pitchFamily="2" charset="-78"/>
                </a:rPr>
                <a:t>تولد</a:t>
              </a:r>
              <a:endParaRPr kumimoji="0" lang="en-US" sz="2800" b="0" i="0" u="none" strike="noStrike" cap="none" normalizeH="0" baseline="0" smtClean="0">
                <a:ln>
                  <a:noFill/>
                </a:ln>
                <a:solidFill>
                  <a:schemeClr val="tx1"/>
                </a:solidFill>
                <a:effectLst/>
                <a:latin typeface="Arial" pitchFamily="34" charset="0"/>
                <a:cs typeface="Arial" pitchFamily="34" charset="0"/>
              </a:endParaRPr>
            </a:p>
          </p:txBody>
        </p:sp>
        <p:sp>
          <p:nvSpPr>
            <p:cNvPr id="45078" name="Line 22"/>
            <p:cNvSpPr>
              <a:spLocks noChangeShapeType="1"/>
            </p:cNvSpPr>
            <p:nvPr/>
          </p:nvSpPr>
          <p:spPr bwMode="auto">
            <a:xfrm>
              <a:off x="6164" y="2583"/>
              <a:ext cx="0" cy="360"/>
            </a:xfrm>
            <a:prstGeom prst="line">
              <a:avLst/>
            </a:prstGeom>
            <a:noFill/>
            <a:ln w="38100">
              <a:solidFill>
                <a:srgbClr val="FF33CC"/>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45079" name="Line 23"/>
            <p:cNvSpPr>
              <a:spLocks noChangeShapeType="1"/>
            </p:cNvSpPr>
            <p:nvPr/>
          </p:nvSpPr>
          <p:spPr bwMode="auto">
            <a:xfrm flipH="1">
              <a:off x="6208" y="4269"/>
              <a:ext cx="0" cy="600"/>
            </a:xfrm>
            <a:prstGeom prst="line">
              <a:avLst/>
            </a:prstGeom>
            <a:noFill/>
            <a:ln w="38100">
              <a:solidFill>
                <a:srgbClr val="FF33CC"/>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45080" name="Line 24"/>
            <p:cNvSpPr>
              <a:spLocks noChangeShapeType="1"/>
            </p:cNvSpPr>
            <p:nvPr/>
          </p:nvSpPr>
          <p:spPr bwMode="auto">
            <a:xfrm>
              <a:off x="6164" y="6445"/>
              <a:ext cx="6" cy="333"/>
            </a:xfrm>
            <a:prstGeom prst="line">
              <a:avLst/>
            </a:prstGeom>
            <a:noFill/>
            <a:ln w="38100">
              <a:solidFill>
                <a:srgbClr val="FF33CC"/>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45081" name="Rectangle 25"/>
            <p:cNvSpPr>
              <a:spLocks noChangeArrowheads="1"/>
            </p:cNvSpPr>
            <p:nvPr/>
          </p:nvSpPr>
          <p:spPr bwMode="auto">
            <a:xfrm>
              <a:off x="1888" y="7759"/>
              <a:ext cx="1888" cy="469"/>
            </a:xfrm>
            <a:prstGeom prst="rect">
              <a:avLst/>
            </a:prstGeom>
            <a:ln w="38100">
              <a:solidFill>
                <a:srgbClr val="FF33CC"/>
              </a:solidFill>
              <a:headEnd/>
              <a:tailEnd/>
            </a:ln>
          </p:spPr>
          <p:style>
            <a:lnRef idx="1">
              <a:schemeClr val="accent1"/>
            </a:lnRef>
            <a:fillRef idx="2">
              <a:schemeClr val="accent1"/>
            </a:fillRef>
            <a:effectRef idx="1">
              <a:schemeClr val="accent1"/>
            </a:effectRef>
            <a:fontRef idx="minor">
              <a:schemeClr val="dk1"/>
            </a:fontRef>
          </p:style>
          <p:txBody>
            <a:bodyPr vert="horz" wrap="square" lIns="0" tIns="36000" rIns="36000" bIns="0" numCol="1" anchor="t" anchorCtr="0" compatLnSpc="1">
              <a:prstTxWarp prst="textNoShape">
                <a:avLst/>
              </a:prstTxWarp>
            </a:bodyPr>
            <a:lstStyle/>
            <a:p>
              <a:pPr marL="0" marR="211138" lvl="0" indent="0" algn="r" defTabSz="914400" rtl="1" eaLnBrk="1" fontAlgn="base" latinLnBrk="0" hangingPunct="1">
                <a:lnSpc>
                  <a:spcPct val="100000"/>
                </a:lnSpc>
                <a:spcBef>
                  <a:spcPct val="0"/>
                </a:spcBef>
                <a:spcAft>
                  <a:spcPct val="0"/>
                </a:spcAft>
                <a:buClrTx/>
                <a:buSzTx/>
                <a:buFont typeface="Symbol" pitchFamily="18" charset="2"/>
                <a:buChar char="·"/>
                <a:tabLst/>
              </a:pPr>
              <a:r>
                <a:rPr kumimoji="0" lang="ar-SA" sz="1200" b="1" i="0" u="none" strike="noStrike" cap="none" normalizeH="0" baseline="0" dirty="0" smtClean="0">
                  <a:ln>
                    <a:noFill/>
                  </a:ln>
                  <a:solidFill>
                    <a:schemeClr val="tx1"/>
                  </a:solidFill>
                  <a:effectLst/>
                  <a:latin typeface="Calibri" pitchFamily="34" charset="0"/>
                  <a:ea typeface="Arial" pitchFamily="34" charset="0"/>
                  <a:cs typeface="Lotus" pitchFamily="2" charset="-78"/>
                </a:rPr>
                <a:t>تجويز اکسيژن</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45082" name="Text Box 26"/>
            <p:cNvSpPr txBox="1">
              <a:spLocks noChangeArrowheads="1"/>
            </p:cNvSpPr>
            <p:nvPr/>
          </p:nvSpPr>
          <p:spPr bwMode="auto">
            <a:xfrm>
              <a:off x="2198" y="9795"/>
              <a:ext cx="1963" cy="1979"/>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ea typeface="Arial" pitchFamily="34" charset="0"/>
                  <a:cs typeface="Lotus" pitchFamily="2" charset="-78"/>
                </a:rPr>
                <a:t>*</a:t>
              </a:r>
              <a:r>
                <a:rPr kumimoji="0" lang="ar-SA" sz="1200" b="1" i="0" u="none" strike="noStrike" cap="none" normalizeH="0" baseline="0" dirty="0" smtClean="0">
                  <a:ln>
                    <a:noFill/>
                  </a:ln>
                  <a:solidFill>
                    <a:schemeClr val="tx1"/>
                  </a:solidFill>
                  <a:effectLst/>
                  <a:latin typeface="Calibri" pitchFamily="34" charset="0"/>
                  <a:ea typeface="Arial" pitchFamily="34" charset="0"/>
                  <a:cs typeface="Lotus" pitchFamily="2" charset="-78"/>
                </a:rPr>
                <a:t> لوله گذاری داخل تراشه در مراحل متعددي ممكن است در نظر گرفته شود</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45083" name="Line 27"/>
            <p:cNvSpPr>
              <a:spLocks noChangeShapeType="1"/>
            </p:cNvSpPr>
            <p:nvPr/>
          </p:nvSpPr>
          <p:spPr bwMode="auto">
            <a:xfrm flipH="1">
              <a:off x="6156" y="7330"/>
              <a:ext cx="4" cy="1355"/>
            </a:xfrm>
            <a:prstGeom prst="line">
              <a:avLst/>
            </a:prstGeom>
            <a:noFill/>
            <a:ln w="38100">
              <a:solidFill>
                <a:srgbClr val="FF33CC"/>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45084" name="Line 28"/>
            <p:cNvSpPr>
              <a:spLocks noChangeShapeType="1"/>
            </p:cNvSpPr>
            <p:nvPr/>
          </p:nvSpPr>
          <p:spPr bwMode="auto">
            <a:xfrm flipH="1">
              <a:off x="3009" y="7330"/>
              <a:ext cx="2305" cy="407"/>
            </a:xfrm>
            <a:prstGeom prst="line">
              <a:avLst/>
            </a:prstGeom>
            <a:noFill/>
            <a:ln w="38100">
              <a:solidFill>
                <a:srgbClr val="FF33CC"/>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45085" name="Line 29"/>
            <p:cNvSpPr>
              <a:spLocks noChangeShapeType="1"/>
            </p:cNvSpPr>
            <p:nvPr/>
          </p:nvSpPr>
          <p:spPr bwMode="auto">
            <a:xfrm>
              <a:off x="3009" y="8212"/>
              <a:ext cx="2234" cy="426"/>
            </a:xfrm>
            <a:prstGeom prst="line">
              <a:avLst/>
            </a:prstGeom>
            <a:noFill/>
            <a:ln w="38100">
              <a:solidFill>
                <a:srgbClr val="FF33CC"/>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45086" name="Line 30"/>
            <p:cNvSpPr>
              <a:spLocks noChangeShapeType="1"/>
            </p:cNvSpPr>
            <p:nvPr/>
          </p:nvSpPr>
          <p:spPr bwMode="auto">
            <a:xfrm flipH="1">
              <a:off x="8498" y="2943"/>
              <a:ext cx="0" cy="8878"/>
            </a:xfrm>
            <a:prstGeom prst="line">
              <a:avLst/>
            </a:prstGeom>
            <a:noFill/>
            <a:ln w="38100">
              <a:solidFill>
                <a:srgbClr val="FF33CC"/>
              </a:solidFill>
              <a:prstDash val="dash"/>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45087" name="Text Box 31"/>
            <p:cNvSpPr txBox="1">
              <a:spLocks noChangeArrowheads="1"/>
            </p:cNvSpPr>
            <p:nvPr/>
          </p:nvSpPr>
          <p:spPr bwMode="auto">
            <a:xfrm>
              <a:off x="9208" y="4869"/>
              <a:ext cx="675" cy="333"/>
            </a:xfrm>
            <a:prstGeom prst="rect">
              <a:avLst/>
            </a:prstGeom>
            <a:solidFill>
              <a:srgbClr val="FFFF00"/>
            </a:solidFill>
            <a:ln w="9525">
              <a:solidFill>
                <a:srgbClr val="FFFFFF"/>
              </a:solid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000" b="0" i="0" u="none" strike="noStrike" cap="none" normalizeH="0" baseline="0" dirty="0" smtClean="0">
                  <a:ln>
                    <a:noFill/>
                  </a:ln>
                  <a:solidFill>
                    <a:schemeClr val="tx1"/>
                  </a:solidFill>
                  <a:effectLst/>
                  <a:latin typeface="Calibri" pitchFamily="34" charset="0"/>
                  <a:ea typeface="Arial" pitchFamily="34" charset="0"/>
                  <a:cs typeface="Lotus" pitchFamily="2" charset="-78"/>
                </a:rPr>
                <a:t>30 </a:t>
              </a:r>
              <a:r>
                <a:rPr kumimoji="0" lang="ar-SA" sz="1000" b="0" i="0" u="none" strike="noStrike" cap="none" normalizeH="0" baseline="0" dirty="0" smtClean="0">
                  <a:ln>
                    <a:noFill/>
                  </a:ln>
                  <a:solidFill>
                    <a:schemeClr val="tx1"/>
                  </a:solidFill>
                  <a:effectLst/>
                  <a:latin typeface="Calibri" pitchFamily="34" charset="0"/>
                  <a:ea typeface="Arial" pitchFamily="34" charset="0"/>
                  <a:cs typeface="Lotus" pitchFamily="2" charset="-78"/>
                </a:rPr>
                <a:t>ثانيه</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5088" name="Text Box 32"/>
            <p:cNvSpPr txBox="1">
              <a:spLocks noChangeArrowheads="1"/>
            </p:cNvSpPr>
            <p:nvPr/>
          </p:nvSpPr>
          <p:spPr bwMode="auto">
            <a:xfrm>
              <a:off x="9208" y="8229"/>
              <a:ext cx="675" cy="333"/>
            </a:xfrm>
            <a:prstGeom prst="rect">
              <a:avLst/>
            </a:prstGeom>
            <a:solidFill>
              <a:srgbClr val="FFFF00"/>
            </a:solidFill>
            <a:ln w="9525">
              <a:solidFill>
                <a:srgbClr val="FFFFFF"/>
              </a:solidFill>
              <a:miter lim="800000"/>
              <a:headEnd/>
              <a:tailEnd/>
            </a:ln>
          </p:spPr>
          <p:txBody>
            <a:bodyPr vert="horz" wrap="square" lIns="0" tIns="0" rIns="0" bIns="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ar-SA" sz="1000" b="0" i="0" u="none" strike="noStrike" cap="none" normalizeH="0" baseline="0" dirty="0" smtClean="0">
                  <a:ln>
                    <a:noFill/>
                  </a:ln>
                  <a:solidFill>
                    <a:schemeClr val="tx1"/>
                  </a:solidFill>
                  <a:effectLst/>
                  <a:latin typeface="Calibri" pitchFamily="34" charset="0"/>
                  <a:ea typeface="Arial" pitchFamily="34" charset="0"/>
                  <a:cs typeface="Lotus" pitchFamily="2" charset="-78"/>
                </a:rPr>
                <a:t>30 ثانيه</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5089" name="Text Box 33"/>
            <p:cNvSpPr txBox="1">
              <a:spLocks noChangeArrowheads="1"/>
            </p:cNvSpPr>
            <p:nvPr/>
          </p:nvSpPr>
          <p:spPr bwMode="auto">
            <a:xfrm>
              <a:off x="9208" y="10269"/>
              <a:ext cx="675" cy="333"/>
            </a:xfrm>
            <a:prstGeom prst="rect">
              <a:avLst/>
            </a:prstGeom>
            <a:solidFill>
              <a:srgbClr val="FFFF00"/>
            </a:solidFill>
            <a:ln w="9525">
              <a:solidFill>
                <a:srgbClr val="FFFFFF"/>
              </a:solidFill>
              <a:miter lim="800000"/>
              <a:headEnd/>
              <a:tailEnd/>
            </a:ln>
          </p:spPr>
          <p:txBody>
            <a:bodyPr vert="horz" wrap="square" lIns="0" tIns="0" rIns="0" bIns="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ar-SA" sz="1000" b="0" i="0" u="none" strike="noStrike" cap="none" normalizeH="0" baseline="0" dirty="0" smtClean="0">
                  <a:ln>
                    <a:noFill/>
                  </a:ln>
                  <a:solidFill>
                    <a:schemeClr val="tx1"/>
                  </a:solidFill>
                  <a:effectLst/>
                  <a:latin typeface="Calibri" pitchFamily="34" charset="0"/>
                  <a:ea typeface="Arial" pitchFamily="34" charset="0"/>
                  <a:cs typeface="Lotus" pitchFamily="2" charset="-78"/>
                </a:rPr>
                <a:t>30 ثانيه</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5090" name="AutoShape 34"/>
            <p:cNvSpPr>
              <a:spLocks/>
            </p:cNvSpPr>
            <p:nvPr/>
          </p:nvSpPr>
          <p:spPr bwMode="auto">
            <a:xfrm>
              <a:off x="8735" y="2904"/>
              <a:ext cx="365" cy="4356"/>
            </a:xfrm>
            <a:prstGeom prst="rightBrace">
              <a:avLst>
                <a:gd name="adj1" fmla="val 0"/>
                <a:gd name="adj2" fmla="val 49801"/>
              </a:avLst>
            </a:prstGeom>
            <a:noFill/>
            <a:ln w="38100">
              <a:solidFill>
                <a:srgbClr val="FF33CC"/>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091" name="AutoShape 35"/>
            <p:cNvSpPr>
              <a:spLocks/>
            </p:cNvSpPr>
            <p:nvPr/>
          </p:nvSpPr>
          <p:spPr bwMode="auto">
            <a:xfrm>
              <a:off x="8735" y="7389"/>
              <a:ext cx="365" cy="1956"/>
            </a:xfrm>
            <a:prstGeom prst="rightBrace">
              <a:avLst>
                <a:gd name="adj1" fmla="val 0"/>
                <a:gd name="adj2" fmla="val 49801"/>
              </a:avLst>
            </a:prstGeom>
            <a:noFill/>
            <a:ln w="38100">
              <a:solidFill>
                <a:srgbClr val="FF33CC"/>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092" name="AutoShape 36"/>
            <p:cNvSpPr>
              <a:spLocks/>
            </p:cNvSpPr>
            <p:nvPr/>
          </p:nvSpPr>
          <p:spPr bwMode="auto">
            <a:xfrm>
              <a:off x="8735" y="9469"/>
              <a:ext cx="365" cy="2065"/>
            </a:xfrm>
            <a:prstGeom prst="rightBrace">
              <a:avLst>
                <a:gd name="adj1" fmla="val 0"/>
                <a:gd name="adj2" fmla="val 49801"/>
              </a:avLst>
            </a:prstGeom>
            <a:noFill/>
            <a:ln w="38100">
              <a:solidFill>
                <a:srgbClr val="FF33CC"/>
              </a:solidFill>
              <a:round/>
              <a:headEnd/>
              <a:tailEnd/>
            </a:ln>
          </p:spPr>
          <p:txBody>
            <a:bodyPr vert="horz" wrap="square" lIns="91440" tIns="45720" rIns="91440" bIns="45720" numCol="1" anchor="t" anchorCtr="0" compatLnSpc="1">
              <a:prstTxWarp prst="textNoShape">
                <a:avLst/>
              </a:prstTxWarp>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2"/>
                                        </p:tgtEl>
                                        <p:attrNameLst>
                                          <p:attrName>ppt_x</p:attrName>
                                        </p:attrNameLst>
                                      </p:cBhvr>
                                      <p:tavLst>
                                        <p:tav tm="0">
                                          <p:val>
                                            <p:strVal val="ppt_x"/>
                                          </p:val>
                                        </p:tav>
                                        <p:tav tm="100000">
                                          <p:val>
                                            <p:strVal val="ppt_x"/>
                                          </p:val>
                                        </p:tav>
                                      </p:tavLst>
                                    </p:anim>
                                    <p:anim calcmode="lin" valueType="num">
                                      <p:cBhvr additive="base">
                                        <p:cTn id="7" dur="500"/>
                                        <p:tgtEl>
                                          <p:spTgt spid="2"/>
                                        </p:tgtEl>
                                        <p:attrNameLst>
                                          <p:attrName>ppt_y</p:attrName>
                                        </p:attrNameLst>
                                      </p:cBhvr>
                                      <p:tavLst>
                                        <p:tav tm="0">
                                          <p:val>
                                            <p:strVal val="ppt_y"/>
                                          </p:val>
                                        </p:tav>
                                        <p:tav tm="100000">
                                          <p:val>
                                            <p:strVal val="1+ppt_h/2"/>
                                          </p:val>
                                        </p:tav>
                                      </p:tavLst>
                                    </p:anim>
                                    <p:set>
                                      <p:cBhvr>
                                        <p:cTn id="8" dur="1" fill="hold">
                                          <p:stCondLst>
                                            <p:cond delay="499"/>
                                          </p:stCondLst>
                                        </p:cTn>
                                        <p:tgtEl>
                                          <p:spTgt spid="2"/>
                                        </p:tgtEl>
                                        <p:attrNameLst>
                                          <p:attrName>style.visibility</p:attrName>
                                        </p:attrNameLst>
                                      </p:cBhvr>
                                      <p:to>
                                        <p:strVal val="hidden"/>
                                      </p:to>
                                    </p:set>
                                  </p:childTnLst>
                                </p:cTn>
                              </p:par>
                              <p:par>
                                <p:cTn id="9" presetID="2" presetClass="entr" presetSubtype="4" fill="hold" nodeType="withEffect">
                                  <p:stCondLst>
                                    <p:cond delay="0"/>
                                  </p:stCondLst>
                                  <p:childTnLst>
                                    <p:set>
                                      <p:cBhvr>
                                        <p:cTn id="10" dur="1" fill="hold">
                                          <p:stCondLst>
                                            <p:cond delay="0"/>
                                          </p:stCondLst>
                                        </p:cTn>
                                        <p:tgtEl>
                                          <p:spTgt spid="45058"/>
                                        </p:tgtEl>
                                        <p:attrNameLst>
                                          <p:attrName>style.visibility</p:attrName>
                                        </p:attrNameLst>
                                      </p:cBhvr>
                                      <p:to>
                                        <p:strVal val="visible"/>
                                      </p:to>
                                    </p:set>
                                    <p:anim calcmode="lin" valueType="num">
                                      <p:cBhvr additive="base">
                                        <p:cTn id="11" dur="500" fill="hold"/>
                                        <p:tgtEl>
                                          <p:spTgt spid="45058"/>
                                        </p:tgtEl>
                                        <p:attrNameLst>
                                          <p:attrName>ppt_x</p:attrName>
                                        </p:attrNameLst>
                                      </p:cBhvr>
                                      <p:tavLst>
                                        <p:tav tm="0">
                                          <p:val>
                                            <p:strVal val="#ppt_x"/>
                                          </p:val>
                                        </p:tav>
                                        <p:tav tm="100000">
                                          <p:val>
                                            <p:strVal val="#ppt_x"/>
                                          </p:val>
                                        </p:tav>
                                      </p:tavLst>
                                    </p:anim>
                                    <p:anim calcmode="lin" valueType="num">
                                      <p:cBhvr additive="base">
                                        <p:cTn id="12" dur="500" fill="hold"/>
                                        <p:tgtEl>
                                          <p:spTgt spid="450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email">
            <a:lum bright="-40000" contrast="-40000"/>
          </a:blip>
          <a:srcRect/>
          <a:stretch>
            <a:fillRect/>
          </a:stretch>
        </p:blipFill>
        <p:spPr bwMode="auto">
          <a:xfrm>
            <a:off x="1" y="1"/>
            <a:ext cx="9159514" cy="6857999"/>
          </a:xfrm>
          <a:prstGeom prst="rect">
            <a:avLst/>
          </a:prstGeom>
          <a:noFill/>
          <a:ln w="9525">
            <a:noFill/>
            <a:miter lim="800000"/>
            <a:headEnd/>
            <a:tailEnd/>
          </a:ln>
        </p:spPr>
      </p:pic>
      <p:sp>
        <p:nvSpPr>
          <p:cNvPr id="2" name="Title 1"/>
          <p:cNvSpPr>
            <a:spLocks noGrp="1"/>
          </p:cNvSpPr>
          <p:nvPr>
            <p:ph type="title"/>
          </p:nvPr>
        </p:nvSpPr>
        <p:spPr>
          <a:xfrm>
            <a:off x="914400" y="2438400"/>
            <a:ext cx="7239000" cy="1143000"/>
          </a:xfrm>
        </p:spPr>
        <p:style>
          <a:lnRef idx="1">
            <a:schemeClr val="accent1"/>
          </a:lnRef>
          <a:fillRef idx="2">
            <a:schemeClr val="accent1"/>
          </a:fillRef>
          <a:effectRef idx="1">
            <a:schemeClr val="accent1"/>
          </a:effectRef>
          <a:fontRef idx="minor">
            <a:schemeClr val="dk1"/>
          </a:fontRef>
        </p:style>
        <p:txBody>
          <a:bodyPr>
            <a:normAutofit fontScale="90000"/>
          </a:bodyPr>
          <a:lstStyle/>
          <a:p>
            <a:pPr rtl="1"/>
            <a:r>
              <a:rPr lang="fa-IR" sz="4800" b="1" dirty="0" smtClean="0">
                <a:cs typeface="B Kamran" pitchFamily="2" charset="-78"/>
              </a:rPr>
              <a:t>احياء نوزاد نارس با سن حاملگي کمتر از </a:t>
            </a:r>
            <a:r>
              <a:rPr lang="en-US" sz="4800" b="1" dirty="0" smtClean="0">
                <a:cs typeface="B Kamran" pitchFamily="2" charset="-78"/>
              </a:rPr>
              <a:t>32</a:t>
            </a:r>
            <a:r>
              <a:rPr lang="fa-IR" sz="4800" b="1" dirty="0" smtClean="0">
                <a:cs typeface="B Kamran" pitchFamily="2" charset="-78"/>
              </a:rPr>
              <a:t> هفته</a:t>
            </a:r>
            <a:endParaRPr lang="en-US" sz="4800" b="1" dirty="0">
              <a:cs typeface="B Kamran" pitchFamily="2" charset="-78"/>
            </a:endParaRPr>
          </a:p>
        </p:txBody>
      </p:sp>
      <p:sp>
        <p:nvSpPr>
          <p:cNvPr id="4608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6083" name="Object 3"/>
          <p:cNvGraphicFramePr>
            <a:graphicFrameLocks noChangeAspect="1"/>
          </p:cNvGraphicFramePr>
          <p:nvPr/>
        </p:nvGraphicFramePr>
        <p:xfrm>
          <a:off x="1981200" y="0"/>
          <a:ext cx="4876800" cy="6740029"/>
        </p:xfrm>
        <a:graphic>
          <a:graphicData uri="http://schemas.openxmlformats.org/presentationml/2006/ole">
            <p:oleObj spid="_x0000_s46083" name="Visio" r:id="rId4" imgW="6339462" imgH="8756081"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2"/>
                                        </p:tgtEl>
                                        <p:attrNameLst>
                                          <p:attrName>ppt_x</p:attrName>
                                        </p:attrNameLst>
                                      </p:cBhvr>
                                      <p:tavLst>
                                        <p:tav tm="0">
                                          <p:val>
                                            <p:strVal val="ppt_x"/>
                                          </p:val>
                                        </p:tav>
                                        <p:tav tm="100000">
                                          <p:val>
                                            <p:strVal val="ppt_x"/>
                                          </p:val>
                                        </p:tav>
                                      </p:tavLst>
                                    </p:anim>
                                    <p:anim calcmode="lin" valueType="num">
                                      <p:cBhvr additive="base">
                                        <p:cTn id="7" dur="500"/>
                                        <p:tgtEl>
                                          <p:spTgt spid="2"/>
                                        </p:tgtEl>
                                        <p:attrNameLst>
                                          <p:attrName>ppt_y</p:attrName>
                                        </p:attrNameLst>
                                      </p:cBhvr>
                                      <p:tavLst>
                                        <p:tav tm="0">
                                          <p:val>
                                            <p:strVal val="ppt_y"/>
                                          </p:val>
                                        </p:tav>
                                        <p:tav tm="100000">
                                          <p:val>
                                            <p:strVal val="1+ppt_h/2"/>
                                          </p:val>
                                        </p:tav>
                                      </p:tavLst>
                                    </p:anim>
                                    <p:set>
                                      <p:cBhvr>
                                        <p:cTn id="8" dur="1" fill="hold">
                                          <p:stCondLst>
                                            <p:cond delay="499"/>
                                          </p:stCondLst>
                                        </p:cTn>
                                        <p:tgtEl>
                                          <p:spTgt spid="2"/>
                                        </p:tgtEl>
                                        <p:attrNameLst>
                                          <p:attrName>style.visibility</p:attrName>
                                        </p:attrNameLst>
                                      </p:cBhvr>
                                      <p:to>
                                        <p:strVal val="hidden"/>
                                      </p:to>
                                    </p:set>
                                  </p:childTnLst>
                                </p:cTn>
                              </p:par>
                              <p:par>
                                <p:cTn id="9" presetID="2" presetClass="entr" presetSubtype="4" fill="hold" nodeType="withEffect">
                                  <p:stCondLst>
                                    <p:cond delay="0"/>
                                  </p:stCondLst>
                                  <p:childTnLst>
                                    <p:set>
                                      <p:cBhvr>
                                        <p:cTn id="10" dur="1" fill="hold">
                                          <p:stCondLst>
                                            <p:cond delay="0"/>
                                          </p:stCondLst>
                                        </p:cTn>
                                        <p:tgtEl>
                                          <p:spTgt spid="46083"/>
                                        </p:tgtEl>
                                        <p:attrNameLst>
                                          <p:attrName>style.visibility</p:attrName>
                                        </p:attrNameLst>
                                      </p:cBhvr>
                                      <p:to>
                                        <p:strVal val="visible"/>
                                      </p:to>
                                    </p:set>
                                    <p:anim calcmode="lin" valueType="num">
                                      <p:cBhvr additive="base">
                                        <p:cTn id="11" dur="500" fill="hold"/>
                                        <p:tgtEl>
                                          <p:spTgt spid="46083"/>
                                        </p:tgtEl>
                                        <p:attrNameLst>
                                          <p:attrName>ppt_x</p:attrName>
                                        </p:attrNameLst>
                                      </p:cBhvr>
                                      <p:tavLst>
                                        <p:tav tm="0">
                                          <p:val>
                                            <p:strVal val="#ppt_x"/>
                                          </p:val>
                                        </p:tav>
                                        <p:tav tm="100000">
                                          <p:val>
                                            <p:strVal val="#ppt_x"/>
                                          </p:val>
                                        </p:tav>
                                      </p:tavLst>
                                    </p:anim>
                                    <p:anim calcmode="lin" valueType="num">
                                      <p:cBhvr additive="base">
                                        <p:cTn id="12" dur="500" fill="hold"/>
                                        <p:tgtEl>
                                          <p:spTgt spid="460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email">
            <a:lum bright="-40000" contrast="-40000"/>
          </a:blip>
          <a:srcRect/>
          <a:stretch>
            <a:fillRect/>
          </a:stretch>
        </p:blipFill>
        <p:spPr bwMode="auto">
          <a:xfrm>
            <a:off x="1" y="1"/>
            <a:ext cx="9159514" cy="6857999"/>
          </a:xfrm>
          <a:prstGeom prst="rect">
            <a:avLst/>
          </a:prstGeom>
          <a:noFill/>
          <a:ln w="9525">
            <a:noFill/>
            <a:miter lim="800000"/>
            <a:headEnd/>
            <a:tailEnd/>
          </a:ln>
        </p:spPr>
      </p:pic>
      <p:sp>
        <p:nvSpPr>
          <p:cNvPr id="2" name="Title 1"/>
          <p:cNvSpPr>
            <a:spLocks noGrp="1"/>
          </p:cNvSpPr>
          <p:nvPr>
            <p:ph type="title"/>
          </p:nvPr>
        </p:nvSpPr>
        <p:spPr>
          <a:xfrm>
            <a:off x="914400" y="2438400"/>
            <a:ext cx="7239000" cy="1143000"/>
          </a:xfrm>
        </p:spPr>
        <p:style>
          <a:lnRef idx="1">
            <a:schemeClr val="accent1"/>
          </a:lnRef>
          <a:fillRef idx="2">
            <a:schemeClr val="accent1"/>
          </a:fillRef>
          <a:effectRef idx="1">
            <a:schemeClr val="accent1"/>
          </a:effectRef>
          <a:fontRef idx="minor">
            <a:schemeClr val="dk1"/>
          </a:fontRef>
        </p:style>
        <p:txBody>
          <a:bodyPr>
            <a:normAutofit/>
          </a:bodyPr>
          <a:lstStyle/>
          <a:p>
            <a:pPr rtl="1"/>
            <a:r>
              <a:rPr lang="fa-IR" sz="4800" b="1" dirty="0" smtClean="0">
                <a:cs typeface="B Kamran" pitchFamily="2" charset="-78"/>
              </a:rPr>
              <a:t>ثبت عمليات احيا</a:t>
            </a:r>
            <a:endParaRPr lang="en-US" sz="4800" b="1" dirty="0">
              <a:cs typeface="B Kamran" pitchFamily="2" charset="-78"/>
            </a:endParaRPr>
          </a:p>
        </p:txBody>
      </p:sp>
      <p:pic>
        <p:nvPicPr>
          <p:cNvPr id="47105" name="Picture 1"/>
          <p:cNvPicPr>
            <a:picLocks noChangeAspect="1" noChangeArrowheads="1"/>
          </p:cNvPicPr>
          <p:nvPr/>
        </p:nvPicPr>
        <p:blipFill>
          <a:blip r:embed="rId3" cstate="print"/>
          <a:srcRect t="4099" b="12889"/>
          <a:stretch>
            <a:fillRect/>
          </a:stretch>
        </p:blipFill>
        <p:spPr bwMode="auto">
          <a:xfrm>
            <a:off x="1371600" y="0"/>
            <a:ext cx="58420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2"/>
                                        </p:tgtEl>
                                        <p:attrNameLst>
                                          <p:attrName>ppt_x</p:attrName>
                                        </p:attrNameLst>
                                      </p:cBhvr>
                                      <p:tavLst>
                                        <p:tav tm="0">
                                          <p:val>
                                            <p:strVal val="ppt_x"/>
                                          </p:val>
                                        </p:tav>
                                        <p:tav tm="100000">
                                          <p:val>
                                            <p:strVal val="ppt_x"/>
                                          </p:val>
                                        </p:tav>
                                      </p:tavLst>
                                    </p:anim>
                                    <p:anim calcmode="lin" valueType="num">
                                      <p:cBhvr additive="base">
                                        <p:cTn id="7" dur="500"/>
                                        <p:tgtEl>
                                          <p:spTgt spid="2"/>
                                        </p:tgtEl>
                                        <p:attrNameLst>
                                          <p:attrName>ppt_y</p:attrName>
                                        </p:attrNameLst>
                                      </p:cBhvr>
                                      <p:tavLst>
                                        <p:tav tm="0">
                                          <p:val>
                                            <p:strVal val="ppt_y"/>
                                          </p:val>
                                        </p:tav>
                                        <p:tav tm="100000">
                                          <p:val>
                                            <p:strVal val="1+ppt_h/2"/>
                                          </p:val>
                                        </p:tav>
                                      </p:tavLst>
                                    </p:anim>
                                    <p:set>
                                      <p:cBhvr>
                                        <p:cTn id="8" dur="1" fill="hold">
                                          <p:stCondLst>
                                            <p:cond delay="499"/>
                                          </p:stCondLst>
                                        </p:cTn>
                                        <p:tgtEl>
                                          <p:spTgt spid="2"/>
                                        </p:tgtEl>
                                        <p:attrNameLst>
                                          <p:attrName>style.visibility</p:attrName>
                                        </p:attrNameLst>
                                      </p:cBhvr>
                                      <p:to>
                                        <p:strVal val="hidden"/>
                                      </p:to>
                                    </p:set>
                                  </p:childTnLst>
                                </p:cTn>
                              </p:par>
                              <p:par>
                                <p:cTn id="9" presetID="2" presetClass="entr" presetSubtype="4" fill="hold" nodeType="withEffect">
                                  <p:stCondLst>
                                    <p:cond delay="0"/>
                                  </p:stCondLst>
                                  <p:childTnLst>
                                    <p:set>
                                      <p:cBhvr>
                                        <p:cTn id="10" dur="1" fill="hold">
                                          <p:stCondLst>
                                            <p:cond delay="0"/>
                                          </p:stCondLst>
                                        </p:cTn>
                                        <p:tgtEl>
                                          <p:spTgt spid="47105"/>
                                        </p:tgtEl>
                                        <p:attrNameLst>
                                          <p:attrName>style.visibility</p:attrName>
                                        </p:attrNameLst>
                                      </p:cBhvr>
                                      <p:to>
                                        <p:strVal val="visible"/>
                                      </p:to>
                                    </p:set>
                                    <p:anim calcmode="lin" valueType="num">
                                      <p:cBhvr additive="base">
                                        <p:cTn id="11" dur="500" fill="hold"/>
                                        <p:tgtEl>
                                          <p:spTgt spid="47105"/>
                                        </p:tgtEl>
                                        <p:attrNameLst>
                                          <p:attrName>ppt_x</p:attrName>
                                        </p:attrNameLst>
                                      </p:cBhvr>
                                      <p:tavLst>
                                        <p:tav tm="0">
                                          <p:val>
                                            <p:strVal val="#ppt_x"/>
                                          </p:val>
                                        </p:tav>
                                        <p:tav tm="100000">
                                          <p:val>
                                            <p:strVal val="#ppt_x"/>
                                          </p:val>
                                        </p:tav>
                                      </p:tavLst>
                                    </p:anim>
                                    <p:anim calcmode="lin" valueType="num">
                                      <p:cBhvr additive="base">
                                        <p:cTn id="12" dur="500" fill="hold"/>
                                        <p:tgtEl>
                                          <p:spTgt spid="471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email">
            <a:lum bright="-40000" contrast="-40000"/>
          </a:blip>
          <a:srcRect/>
          <a:stretch>
            <a:fillRect/>
          </a:stretch>
        </p:blipFill>
        <p:spPr bwMode="auto">
          <a:xfrm>
            <a:off x="1" y="1"/>
            <a:ext cx="9159514" cy="6857999"/>
          </a:xfrm>
          <a:prstGeom prst="rect">
            <a:avLst/>
          </a:prstGeom>
          <a:noFill/>
          <a:ln w="9525">
            <a:noFill/>
            <a:miter lim="800000"/>
            <a:headEnd/>
            <a:tailEnd/>
          </a:ln>
        </p:spPr>
      </p:pic>
      <p:sp>
        <p:nvSpPr>
          <p:cNvPr id="2" name="Title 1"/>
          <p:cNvSpPr>
            <a:spLocks noGrp="1"/>
          </p:cNvSpPr>
          <p:nvPr>
            <p:ph type="title"/>
          </p:nvPr>
        </p:nvSpPr>
        <p:spPr>
          <a:xfrm>
            <a:off x="914400" y="2438400"/>
            <a:ext cx="7239000" cy="1143000"/>
          </a:xfrm>
        </p:spPr>
        <p:style>
          <a:lnRef idx="1">
            <a:schemeClr val="accent1"/>
          </a:lnRef>
          <a:fillRef idx="2">
            <a:schemeClr val="accent1"/>
          </a:fillRef>
          <a:effectRef idx="1">
            <a:schemeClr val="accent1"/>
          </a:effectRef>
          <a:fontRef idx="minor">
            <a:schemeClr val="dk1"/>
          </a:fontRef>
        </p:style>
        <p:txBody>
          <a:bodyPr>
            <a:normAutofit/>
          </a:bodyPr>
          <a:lstStyle/>
          <a:p>
            <a:pPr rtl="1"/>
            <a:r>
              <a:rPr lang="fa-IR" sz="4800" b="1" dirty="0" smtClean="0">
                <a:cs typeface="B Kamran" pitchFamily="2" charset="-78"/>
              </a:rPr>
              <a:t>مراقبت از نوزاد بعد از عملیات احیاء</a:t>
            </a:r>
            <a:endParaRPr lang="en-US" sz="4800" b="1" dirty="0">
              <a:cs typeface="B Kamran" pitchFamily="2" charset="-78"/>
            </a:endParaRPr>
          </a:p>
        </p:txBody>
      </p:sp>
      <p:sp>
        <p:nvSpPr>
          <p:cNvPr id="4813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8129" name="Object 1"/>
          <p:cNvGraphicFramePr>
            <a:graphicFrameLocks noChangeAspect="1"/>
          </p:cNvGraphicFramePr>
          <p:nvPr/>
        </p:nvGraphicFramePr>
        <p:xfrm>
          <a:off x="1752600" y="0"/>
          <a:ext cx="5111980" cy="6807454"/>
        </p:xfrm>
        <a:graphic>
          <a:graphicData uri="http://schemas.openxmlformats.org/presentationml/2006/ole">
            <p:oleObj spid="_x0000_s48129" name="Visio" r:id="rId4" imgW="6739377" imgH="8945862"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2"/>
                                        </p:tgtEl>
                                        <p:attrNameLst>
                                          <p:attrName>ppt_x</p:attrName>
                                        </p:attrNameLst>
                                      </p:cBhvr>
                                      <p:tavLst>
                                        <p:tav tm="0">
                                          <p:val>
                                            <p:strVal val="ppt_x"/>
                                          </p:val>
                                        </p:tav>
                                        <p:tav tm="100000">
                                          <p:val>
                                            <p:strVal val="ppt_x"/>
                                          </p:val>
                                        </p:tav>
                                      </p:tavLst>
                                    </p:anim>
                                    <p:anim calcmode="lin" valueType="num">
                                      <p:cBhvr additive="base">
                                        <p:cTn id="7" dur="500"/>
                                        <p:tgtEl>
                                          <p:spTgt spid="2"/>
                                        </p:tgtEl>
                                        <p:attrNameLst>
                                          <p:attrName>ppt_y</p:attrName>
                                        </p:attrNameLst>
                                      </p:cBhvr>
                                      <p:tavLst>
                                        <p:tav tm="0">
                                          <p:val>
                                            <p:strVal val="ppt_y"/>
                                          </p:val>
                                        </p:tav>
                                        <p:tav tm="100000">
                                          <p:val>
                                            <p:strVal val="1+ppt_h/2"/>
                                          </p:val>
                                        </p:tav>
                                      </p:tavLst>
                                    </p:anim>
                                    <p:set>
                                      <p:cBhvr>
                                        <p:cTn id="8" dur="1" fill="hold">
                                          <p:stCondLst>
                                            <p:cond delay="499"/>
                                          </p:stCondLst>
                                        </p:cTn>
                                        <p:tgtEl>
                                          <p:spTgt spid="2"/>
                                        </p:tgtEl>
                                        <p:attrNameLst>
                                          <p:attrName>style.visibility</p:attrName>
                                        </p:attrNameLst>
                                      </p:cBhvr>
                                      <p:to>
                                        <p:strVal val="hidden"/>
                                      </p:to>
                                    </p:set>
                                  </p:childTnLst>
                                </p:cTn>
                              </p:par>
                              <p:par>
                                <p:cTn id="9" presetID="2" presetClass="entr" presetSubtype="4" fill="hold" nodeType="withEffect">
                                  <p:stCondLst>
                                    <p:cond delay="0"/>
                                  </p:stCondLst>
                                  <p:childTnLst>
                                    <p:set>
                                      <p:cBhvr>
                                        <p:cTn id="10" dur="1" fill="hold">
                                          <p:stCondLst>
                                            <p:cond delay="0"/>
                                          </p:stCondLst>
                                        </p:cTn>
                                        <p:tgtEl>
                                          <p:spTgt spid="48129"/>
                                        </p:tgtEl>
                                        <p:attrNameLst>
                                          <p:attrName>style.visibility</p:attrName>
                                        </p:attrNameLst>
                                      </p:cBhvr>
                                      <p:to>
                                        <p:strVal val="visible"/>
                                      </p:to>
                                    </p:set>
                                    <p:anim calcmode="lin" valueType="num">
                                      <p:cBhvr additive="base">
                                        <p:cTn id="11" dur="500" fill="hold"/>
                                        <p:tgtEl>
                                          <p:spTgt spid="48129"/>
                                        </p:tgtEl>
                                        <p:attrNameLst>
                                          <p:attrName>ppt_x</p:attrName>
                                        </p:attrNameLst>
                                      </p:cBhvr>
                                      <p:tavLst>
                                        <p:tav tm="0">
                                          <p:val>
                                            <p:strVal val="#ppt_x"/>
                                          </p:val>
                                        </p:tav>
                                        <p:tav tm="100000">
                                          <p:val>
                                            <p:strVal val="#ppt_x"/>
                                          </p:val>
                                        </p:tav>
                                      </p:tavLst>
                                    </p:anim>
                                    <p:anim calcmode="lin" valueType="num">
                                      <p:cBhvr additive="base">
                                        <p:cTn id="12" dur="500" fill="hold"/>
                                        <p:tgtEl>
                                          <p:spTgt spid="481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email">
            <a:lum bright="-40000" contrast="-40000"/>
          </a:blip>
          <a:srcRect/>
          <a:stretch>
            <a:fillRect/>
          </a:stretch>
        </p:blipFill>
        <p:spPr bwMode="auto">
          <a:xfrm>
            <a:off x="1" y="1"/>
            <a:ext cx="9159514" cy="6857999"/>
          </a:xfrm>
          <a:prstGeom prst="rect">
            <a:avLst/>
          </a:prstGeom>
          <a:noFill/>
          <a:ln w="9525">
            <a:noFill/>
            <a:miter lim="800000"/>
            <a:headEnd/>
            <a:tailEnd/>
          </a:ln>
        </p:spPr>
      </p:pic>
      <p:sp>
        <p:nvSpPr>
          <p:cNvPr id="2" name="Title 1"/>
          <p:cNvSpPr>
            <a:spLocks noGrp="1"/>
          </p:cNvSpPr>
          <p:nvPr>
            <p:ph type="title"/>
          </p:nvPr>
        </p:nvSpPr>
        <p:spPr>
          <a:xfrm>
            <a:off x="914400" y="2438400"/>
            <a:ext cx="7239000" cy="1143000"/>
          </a:xfrm>
        </p:spPr>
        <p:style>
          <a:lnRef idx="1">
            <a:schemeClr val="accent1"/>
          </a:lnRef>
          <a:fillRef idx="2">
            <a:schemeClr val="accent1"/>
          </a:fillRef>
          <a:effectRef idx="1">
            <a:schemeClr val="accent1"/>
          </a:effectRef>
          <a:fontRef idx="minor">
            <a:schemeClr val="dk1"/>
          </a:fontRef>
        </p:style>
        <p:txBody>
          <a:bodyPr>
            <a:normAutofit fontScale="90000"/>
          </a:bodyPr>
          <a:lstStyle/>
          <a:p>
            <a:pPr rtl="1"/>
            <a:r>
              <a:rPr lang="fa-IR" sz="4800" b="1" dirty="0" smtClean="0">
                <a:cs typeface="B Kamran" pitchFamily="2" charset="-78"/>
              </a:rPr>
              <a:t>مراقبت بحرانی نوزاد در معرض خطر </a:t>
            </a:r>
            <a:r>
              <a:rPr lang="en-US" sz="4800" b="1" dirty="0" smtClean="0">
                <a:cs typeface="B Kamran" pitchFamily="2" charset="-78"/>
              </a:rPr>
              <a:t>(ACoRN)</a:t>
            </a:r>
            <a:endParaRPr lang="en-US" sz="4800" b="1" dirty="0">
              <a:cs typeface="B Kamran" pitchFamily="2" charset="-78"/>
            </a:endParaRPr>
          </a:p>
        </p:txBody>
      </p:sp>
      <p:sp>
        <p:nvSpPr>
          <p:cNvPr id="4813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915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9155" name="Object 3"/>
          <p:cNvGraphicFramePr>
            <a:graphicFrameLocks noChangeAspect="1"/>
          </p:cNvGraphicFramePr>
          <p:nvPr/>
        </p:nvGraphicFramePr>
        <p:xfrm>
          <a:off x="1295400" y="-1029585"/>
          <a:ext cx="6477000" cy="7875688"/>
        </p:xfrm>
        <a:graphic>
          <a:graphicData uri="http://schemas.openxmlformats.org/presentationml/2006/ole">
            <p:oleObj spid="_x0000_s49155" name="Visio" r:id="rId4" imgW="7256023" imgH="8832371"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2"/>
                                        </p:tgtEl>
                                        <p:attrNameLst>
                                          <p:attrName>ppt_x</p:attrName>
                                        </p:attrNameLst>
                                      </p:cBhvr>
                                      <p:tavLst>
                                        <p:tav tm="0">
                                          <p:val>
                                            <p:strVal val="ppt_x"/>
                                          </p:val>
                                        </p:tav>
                                        <p:tav tm="100000">
                                          <p:val>
                                            <p:strVal val="ppt_x"/>
                                          </p:val>
                                        </p:tav>
                                      </p:tavLst>
                                    </p:anim>
                                    <p:anim calcmode="lin" valueType="num">
                                      <p:cBhvr additive="base">
                                        <p:cTn id="7" dur="500"/>
                                        <p:tgtEl>
                                          <p:spTgt spid="2"/>
                                        </p:tgtEl>
                                        <p:attrNameLst>
                                          <p:attrName>ppt_y</p:attrName>
                                        </p:attrNameLst>
                                      </p:cBhvr>
                                      <p:tavLst>
                                        <p:tav tm="0">
                                          <p:val>
                                            <p:strVal val="ppt_y"/>
                                          </p:val>
                                        </p:tav>
                                        <p:tav tm="100000">
                                          <p:val>
                                            <p:strVal val="1+ppt_h/2"/>
                                          </p:val>
                                        </p:tav>
                                      </p:tavLst>
                                    </p:anim>
                                    <p:set>
                                      <p:cBhvr>
                                        <p:cTn id="8" dur="1" fill="hold">
                                          <p:stCondLst>
                                            <p:cond delay="499"/>
                                          </p:stCondLst>
                                        </p:cTn>
                                        <p:tgtEl>
                                          <p:spTgt spid="2"/>
                                        </p:tgtEl>
                                        <p:attrNameLst>
                                          <p:attrName>style.visibility</p:attrName>
                                        </p:attrNameLst>
                                      </p:cBhvr>
                                      <p:to>
                                        <p:strVal val="hidden"/>
                                      </p:to>
                                    </p:set>
                                  </p:childTnLst>
                                </p:cTn>
                              </p:par>
                              <p:par>
                                <p:cTn id="9" presetID="2" presetClass="entr" presetSubtype="4" fill="hold" nodeType="withEffect">
                                  <p:stCondLst>
                                    <p:cond delay="0"/>
                                  </p:stCondLst>
                                  <p:childTnLst>
                                    <p:set>
                                      <p:cBhvr>
                                        <p:cTn id="10" dur="1" fill="hold">
                                          <p:stCondLst>
                                            <p:cond delay="0"/>
                                          </p:stCondLst>
                                        </p:cTn>
                                        <p:tgtEl>
                                          <p:spTgt spid="49155"/>
                                        </p:tgtEl>
                                        <p:attrNameLst>
                                          <p:attrName>style.visibility</p:attrName>
                                        </p:attrNameLst>
                                      </p:cBhvr>
                                      <p:to>
                                        <p:strVal val="visible"/>
                                      </p:to>
                                    </p:set>
                                    <p:anim calcmode="lin" valueType="num">
                                      <p:cBhvr additive="base">
                                        <p:cTn id="11" dur="500" fill="hold"/>
                                        <p:tgtEl>
                                          <p:spTgt spid="49155"/>
                                        </p:tgtEl>
                                        <p:attrNameLst>
                                          <p:attrName>ppt_x</p:attrName>
                                        </p:attrNameLst>
                                      </p:cBhvr>
                                      <p:tavLst>
                                        <p:tav tm="0">
                                          <p:val>
                                            <p:strVal val="#ppt_x"/>
                                          </p:val>
                                        </p:tav>
                                        <p:tav tm="100000">
                                          <p:val>
                                            <p:strVal val="#ppt_x"/>
                                          </p:val>
                                        </p:tav>
                                      </p:tavLst>
                                    </p:anim>
                                    <p:anim calcmode="lin" valueType="num">
                                      <p:cBhvr additive="base">
                                        <p:cTn id="12" dur="500" fill="hold"/>
                                        <p:tgtEl>
                                          <p:spTgt spid="491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properties>
</file>

<file path=customXml/item3.xml><?xml version="1.0" encoding="utf-8"?>
<ct:contentTypeSchema xmlns:ct="http://schemas.microsoft.com/office/2006/metadata/contentType" xmlns:ma="http://schemas.microsoft.com/office/2006/metadata/properties/metaAttributes" ct:_="" ma:_="" ma:contentTypeName="سند" ma:contentTypeID="0x010100AE2A781B4BD4AC4B8C409B0A22C0D62F" ma:contentTypeVersion="0" ma:contentTypeDescription="ايجاد يك سند جديد." ma:contentTypeScope="" ma:versionID="fbcb514130e71373dd4c5996f555db33">
  <xsd:schema xmlns:xsd="http://www.w3.org/2001/XMLSchema" xmlns:p="http://schemas.microsoft.com/office/2006/metadata/properties" targetNamespace="http://schemas.microsoft.com/office/2006/metadata/properties" ma:root="true" ma:fieldsID="06e61d6c3cd9d252be1c7d6afeaf30aa">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نوع محتوا" ma:readOnly="true"/>
        <xsd:element ref="dc:title" minOccurs="0" maxOccurs="1" ma:index="4" ma:displayName="عنوان مورد"/>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426DAAD0-CDE5-4FA8-B0AA-EB609660DB3A}">
  <ds:schemaRefs>
    <ds:schemaRef ds:uri="http://schemas.microsoft.com/sharepoint/v3/contenttype/forms"/>
  </ds:schemaRefs>
</ds:datastoreItem>
</file>

<file path=customXml/itemProps2.xml><?xml version="1.0" encoding="utf-8"?>
<ds:datastoreItem xmlns:ds="http://schemas.openxmlformats.org/officeDocument/2006/customXml" ds:itemID="{7540FF51-763D-482A-9E01-F57059D4CE50}">
  <ds:schemaRefs>
    <ds:schemaRef ds:uri="http://schemas.microsoft.com/office/2006/metadata/properties"/>
  </ds:schemaRefs>
</ds:datastoreItem>
</file>

<file path=customXml/itemProps3.xml><?xml version="1.0" encoding="utf-8"?>
<ds:datastoreItem xmlns:ds="http://schemas.openxmlformats.org/officeDocument/2006/customXml" ds:itemID="{FCB50DBF-BA84-49AF-9AFC-E6403D199E7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otalTime>333</TotalTime>
  <Words>5809</Words>
  <Application>Microsoft Office PowerPoint</Application>
  <PresentationFormat>On-screen Show (4:3)</PresentationFormat>
  <Paragraphs>1085</Paragraphs>
  <Slides>49</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49</vt:i4>
      </vt:variant>
    </vt:vector>
  </HeadingPairs>
  <TitlesOfParts>
    <vt:vector size="51" baseType="lpstr">
      <vt:lpstr>Office Theme</vt:lpstr>
      <vt:lpstr>Visio</vt:lpstr>
      <vt:lpstr>بسته خدمتی احیاء نوزاد</vt:lpstr>
      <vt:lpstr>فصل اول: راهنمای بالینی احیاء نوزاد</vt:lpstr>
      <vt:lpstr>آماده شدن برای عملیات احیاء</vt:lpstr>
      <vt:lpstr>عوامل خطر بارداری و زایمان</vt:lpstr>
      <vt:lpstr>عملیات احیاء</vt:lpstr>
      <vt:lpstr>احياء نوزاد نارس با سن حاملگي کمتر از 32 هفته</vt:lpstr>
      <vt:lpstr>ثبت عمليات احيا</vt:lpstr>
      <vt:lpstr>مراقبت از نوزاد بعد از عملیات احیاء</vt:lpstr>
      <vt:lpstr>مراقبت بحرانی نوزاد در معرض خطر (ACoRN)</vt:lpstr>
      <vt:lpstr>فصل دوم: مدیریت  نيروي انساني</vt:lpstr>
      <vt:lpstr>فصل دوم: مدیریت  نيروي انساني</vt:lpstr>
      <vt:lpstr>بررسی وضعیت موجود</vt:lpstr>
      <vt:lpstr>فصل سوم: مدیریت منابع مالي، تجهيزات، وسايل و داروها</vt:lpstr>
      <vt:lpstr>تعرفه های احیاء نوزاد در اتاق زایمان (کتاب ارزشهای نسبی خدمات سلامت – سال 1388)</vt:lpstr>
      <vt:lpstr>بررسي وضعيت مركز از نظر تعداد و سالم بودن تجهيزات مورد نياز</vt:lpstr>
      <vt:lpstr>برآورد بودجه مورد نياز براي تامين وسايل و تجهيزات</vt:lpstr>
      <vt:lpstr>وسايل، تجهيزات و داروهاي مورد نياز براي عمليات احيا</vt:lpstr>
      <vt:lpstr>فصل چهارم: آموزش  و پژوهش</vt:lpstr>
      <vt:lpstr>برنامه آموزش کارآموز احیاء نوزاد (پایه و/یا پیشرفته) </vt:lpstr>
      <vt:lpstr>هسته آموزشی احياء نوزاد در سطح دانشگاه</vt:lpstr>
      <vt:lpstr>شرايط احراز مدرک مربي گري در سطوح مختلف</vt:lpstr>
      <vt:lpstr>تجهیزات کمک آموزشی و فضای فیزیکی</vt:lpstr>
      <vt:lpstr>وسائل و تجهیزات مورد نیاز در مکان برگزاری کارگاه احیاء نوزاد</vt:lpstr>
      <vt:lpstr>برنامه آموزشی و بازآموزی برنامه احیاء نوزاد</vt:lpstr>
      <vt:lpstr>برنامه آموزشی و بازآموزی برنامه احیاء نوزاد</vt:lpstr>
      <vt:lpstr>برنامه آموزشی و بازآموزی برنامه احیاء نوزاد</vt:lpstr>
      <vt:lpstr>رويكرد اجرايي دستيابي به اهداف مورد نظر در برنامه آموزشي احياء نوزادان</vt:lpstr>
      <vt:lpstr>پشتیبانی مالی برنامه آموزشی احیاء نوزاد:</vt:lpstr>
      <vt:lpstr>برنامه آموزشی احیاء نوزاد در دانشگاه</vt:lpstr>
      <vt:lpstr>فرایند برگزاری کارگاه احیاء نوزاد</vt:lpstr>
      <vt:lpstr>Slide 31</vt:lpstr>
      <vt:lpstr>Slide 32</vt:lpstr>
      <vt:lpstr>Slide 33</vt:lpstr>
      <vt:lpstr>Slide 34</vt:lpstr>
      <vt:lpstr>Slide 35</vt:lpstr>
      <vt:lpstr>Slide 36</vt:lpstr>
      <vt:lpstr>Slide 37</vt:lpstr>
      <vt:lpstr>کارآموز واجد گواهی احیاء نوزاد</vt:lpstr>
      <vt:lpstr>آموزش مربی احیاء نوزاد</vt:lpstr>
      <vt:lpstr>آموزش مربی احیاء نوزاد</vt:lpstr>
      <vt:lpstr>برنامه آموزشي مربي بيمارستانـي</vt:lpstr>
      <vt:lpstr>برنامه آموزشی مربي دانشگاهی</vt:lpstr>
      <vt:lpstr>چهار اصل آموزش برنامه احياي نوزاد</vt:lpstr>
      <vt:lpstr>فصل پنجم: ساز و كار اجرايي</vt:lpstr>
      <vt:lpstr>كميته كشوري احيا</vt:lpstr>
      <vt:lpstr>كميته كشوري احيا</vt:lpstr>
      <vt:lpstr>كميته كشوري احيا</vt:lpstr>
      <vt:lpstr>كميته كشوري احيا</vt:lpstr>
      <vt:lpstr>تهیه و تنظیم : دکتر حیدرزاده</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بسته خدمتی احیاء نوزاد</dc:title>
  <dc:creator>Mohammad</dc:creator>
  <cp:lastModifiedBy>Administrator</cp:lastModifiedBy>
  <cp:revision>11</cp:revision>
  <dcterms:created xsi:type="dcterms:W3CDTF">2006-08-16T00:00:00Z</dcterms:created>
  <dcterms:modified xsi:type="dcterms:W3CDTF">2012-12-08T08:11:13Z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0x010100AE2A781B4BD4AC4B8C409B0A22C0D62F</vt:lpwstr>
  </property>
</Properties>
</file>